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notesMasterIdLst>
    <p:notesMasterId r:id="rId11"/>
  </p:notesMasterIdLst>
  <p:sldIdLst>
    <p:sldId id="256" r:id="rId5"/>
    <p:sldId id="257" r:id="rId6"/>
    <p:sldId id="258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48" autoAdjust="0"/>
  </p:normalViewPr>
  <p:slideViewPr>
    <p:cSldViewPr snapToGrid="0">
      <p:cViewPr>
        <p:scale>
          <a:sx n="100" d="100"/>
          <a:sy n="100" d="100"/>
        </p:scale>
        <p:origin x="-1308" y="-6"/>
      </p:cViewPr>
      <p:guideLst>
        <p:guide orient="horz" pos="744"/>
        <p:guide pos="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47AFE-1724-4D5F-8613-FA247260BF87}" type="datetimeFigureOut">
              <a:rPr lang="de-DE" smtClean="0"/>
              <a:pPr/>
              <a:t>21.05.2010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1938D-B5F9-4276-BF0E-C0806FD3E077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1938D-B5F9-4276-BF0E-C0806FD3E077}" type="slidenum">
              <a:rPr lang="de-CH" smtClean="0"/>
              <a:pPr/>
              <a:t>1</a:t>
            </a:fld>
            <a:endParaRPr lang="de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1938D-B5F9-4276-BF0E-C0806FD3E077}" type="slidenum">
              <a:rPr lang="de-CH" smtClean="0"/>
              <a:pPr/>
              <a:t>2</a:t>
            </a:fld>
            <a:endParaRPr lang="de-C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1938D-B5F9-4276-BF0E-C0806FD3E077}" type="slidenum">
              <a:rPr lang="de-CH" smtClean="0"/>
              <a:pPr/>
              <a:t>3</a:t>
            </a:fld>
            <a:endParaRPr lang="de-C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1938D-B5F9-4276-BF0E-C0806FD3E077}" type="slidenum">
              <a:rPr lang="de-CH" smtClean="0"/>
              <a:pPr/>
              <a:t>4</a:t>
            </a:fld>
            <a:endParaRPr lang="de-C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1938D-B5F9-4276-BF0E-C0806FD3E077}" type="slidenum">
              <a:rPr lang="de-CH" smtClean="0"/>
              <a:pPr/>
              <a:t>5</a:t>
            </a:fld>
            <a:endParaRPr lang="de-C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Das war es schon, vielen Dank.</a:t>
            </a:r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1938D-B5F9-4276-BF0E-C0806FD3E077}" type="slidenum">
              <a:rPr lang="de-CH" smtClean="0"/>
              <a:pPr/>
              <a:t>6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rgbClr val="C00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8596" y="2000240"/>
            <a:ext cx="8286808" cy="1285884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Untertitel</a:t>
            </a:r>
            <a:endParaRPr lang="de-CH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428625" y="3429000"/>
            <a:ext cx="8286750" cy="27146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Bild</a:t>
            </a:r>
            <a:endParaRPr lang="de-CH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Titel</a:t>
            </a:r>
            <a:endParaRPr lang="de-CH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2EC7AD5-9012-452E-BB70-4AD831B6B225}" type="datetime1">
              <a:rPr lang="de-DE" smtClean="0"/>
              <a:pPr/>
              <a:t>21.05.2010</a:t>
            </a:fld>
            <a:endParaRPr lang="de-CH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rgbClr val="C00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err="1" smtClean="0"/>
              <a:t>Ebene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Ebene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Ebene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Ebene</a:t>
            </a:r>
            <a:r>
              <a:rPr lang="en-US" dirty="0" smtClean="0"/>
              <a:t> 5</a:t>
            </a:r>
            <a:endParaRPr lang="de-CH" dirty="0"/>
          </a:p>
        </p:txBody>
      </p:sp>
      <p:sp>
        <p:nvSpPr>
          <p:cNvPr id="11" name="Title 11"/>
          <p:cNvSpPr>
            <a:spLocks noGrp="1"/>
          </p:cNvSpPr>
          <p:nvPr>
            <p:ph type="title" hasCustomPrompt="1"/>
          </p:nvPr>
        </p:nvSpPr>
        <p:spPr>
          <a:xfrm>
            <a:off x="428596" y="214298"/>
            <a:ext cx="825820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Titel</a:t>
            </a:r>
            <a:endParaRPr lang="de-CH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E26C-7A6C-409C-B9F6-544A60FEF582}" type="datetime1">
              <a:rPr lang="de-DE" smtClean="0"/>
              <a:pPr/>
              <a:t>21.05.2010</a:t>
            </a:fld>
            <a:endParaRPr lang="de-CH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rgbClr val="C00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err="1" smtClean="0"/>
              <a:t>Ebene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Ebene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Ebene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Ebene</a:t>
            </a:r>
            <a:r>
              <a:rPr lang="en-US" dirty="0" smtClean="0"/>
              <a:t> 5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err="1" smtClean="0"/>
              <a:t>Ebene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Ebene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Ebene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Ebene</a:t>
            </a:r>
            <a:r>
              <a:rPr lang="en-US" dirty="0" smtClean="0"/>
              <a:t> 5</a:t>
            </a:r>
            <a:endParaRPr lang="de-CH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28596" y="214298"/>
            <a:ext cx="825820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Titel</a:t>
            </a:r>
            <a:endParaRPr lang="de-CH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E745-58DC-4A39-A742-1FF2EF7DE62B}" type="datetime1">
              <a:rPr lang="de-DE" smtClean="0"/>
              <a:pPr/>
              <a:t>21.05.2010</a:t>
            </a:fld>
            <a:endParaRPr lang="de-CH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rgbClr val="C00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428736"/>
            <a:ext cx="4040188" cy="7461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err="1" smtClean="0"/>
              <a:t>Ebene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Ebene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Ebene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Ebene</a:t>
            </a:r>
            <a:r>
              <a:rPr lang="en-US" dirty="0" smtClean="0"/>
              <a:t> 5</a:t>
            </a:r>
            <a:endParaRPr lang="de-C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28736"/>
            <a:ext cx="4041775" cy="7461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err="1" smtClean="0"/>
              <a:t>Ebene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Ebene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Ebene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Ebene</a:t>
            </a:r>
            <a:r>
              <a:rPr lang="en-US" dirty="0" smtClean="0"/>
              <a:t> 5</a:t>
            </a:r>
            <a:endParaRPr lang="de-CH" dirty="0"/>
          </a:p>
        </p:txBody>
      </p:sp>
      <p:sp>
        <p:nvSpPr>
          <p:cNvPr id="14" name="Title 11"/>
          <p:cNvSpPr>
            <a:spLocks noGrp="1"/>
          </p:cNvSpPr>
          <p:nvPr>
            <p:ph type="title" hasCustomPrompt="1"/>
          </p:nvPr>
        </p:nvSpPr>
        <p:spPr>
          <a:xfrm>
            <a:off x="428596" y="214298"/>
            <a:ext cx="825820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Titel</a:t>
            </a:r>
            <a:endParaRPr lang="de-CH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9830-BB7A-4FB6-BF91-2C840E5D1070}" type="datetime1">
              <a:rPr lang="de-DE" smtClean="0"/>
              <a:pPr/>
              <a:t>21.05.2010</a:t>
            </a:fld>
            <a:endParaRPr lang="de-CH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rgbClr val="C00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itle 11"/>
          <p:cNvSpPr>
            <a:spLocks noGrp="1"/>
          </p:cNvSpPr>
          <p:nvPr>
            <p:ph type="title" hasCustomPrompt="1"/>
          </p:nvPr>
        </p:nvSpPr>
        <p:spPr>
          <a:xfrm>
            <a:off x="428596" y="214298"/>
            <a:ext cx="825820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Titel</a:t>
            </a:r>
            <a:endParaRPr lang="de-CH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D0FF-7FEC-41EA-8810-27E6656379FA}" type="datetime1">
              <a:rPr lang="de-DE" smtClean="0"/>
              <a:pPr/>
              <a:t>21.05.2010</a:t>
            </a:fld>
            <a:endParaRPr lang="de-CH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rgbClr val="C00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85918" y="1500173"/>
            <a:ext cx="5492770" cy="37147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err="1" smtClean="0"/>
              <a:t>Bild</a:t>
            </a:r>
            <a:endParaRPr lang="de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Legende</a:t>
            </a:r>
            <a:endParaRPr lang="en-US" dirty="0" smtClean="0"/>
          </a:p>
        </p:txBody>
      </p:sp>
      <p:sp>
        <p:nvSpPr>
          <p:cNvPr id="12" name="Title 11"/>
          <p:cNvSpPr txBox="1">
            <a:spLocks/>
          </p:cNvSpPr>
          <p:nvPr userDrawn="1"/>
        </p:nvSpPr>
        <p:spPr>
          <a:xfrm>
            <a:off x="428596" y="214298"/>
            <a:ext cx="82582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TH Light" pitchFamily="2" charset="0"/>
                <a:ea typeface="+mj-ea"/>
                <a:cs typeface="+mj-cs"/>
              </a:rPr>
              <a:t>titel</a:t>
            </a:r>
            <a:endParaRPr kumimoji="0" lang="de-CH" sz="36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TH Light" pitchFamily="2" charset="0"/>
              <a:ea typeface="+mj-ea"/>
              <a:cs typeface="+mj-cs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4708F-E4BA-47BF-A288-AC19F897324D}" type="datetime1">
              <a:rPr lang="de-DE" smtClean="0"/>
              <a:pPr/>
              <a:t>21.05.2010</a:t>
            </a:fld>
            <a:endParaRPr lang="de-CH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96" y="214298"/>
            <a:ext cx="82582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600200"/>
            <a:ext cx="825820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err="1" smtClean="0"/>
              <a:t>Ebene</a:t>
            </a:r>
            <a:r>
              <a:rPr lang="en-US" dirty="0" smtClean="0"/>
              <a:t> 2</a:t>
            </a:r>
          </a:p>
          <a:p>
            <a:pPr lvl="2"/>
            <a:r>
              <a:rPr lang="en-US" dirty="0" err="1" smtClean="0"/>
              <a:t>Ebene</a:t>
            </a:r>
            <a:r>
              <a:rPr lang="en-US" dirty="0" smtClean="0"/>
              <a:t> 3</a:t>
            </a:r>
          </a:p>
          <a:p>
            <a:pPr lvl="3"/>
            <a:r>
              <a:rPr lang="en-US" dirty="0" err="1" smtClean="0"/>
              <a:t>Ebene</a:t>
            </a:r>
            <a:r>
              <a:rPr lang="en-US" dirty="0" smtClean="0"/>
              <a:t> 4</a:t>
            </a:r>
          </a:p>
          <a:p>
            <a:pPr lvl="4"/>
            <a:r>
              <a:rPr lang="en-US" dirty="0" err="1" smtClean="0"/>
              <a:t>Ebene</a:t>
            </a:r>
            <a:r>
              <a:rPr lang="en-US" dirty="0" smtClean="0"/>
              <a:t> 5</a:t>
            </a:r>
            <a:endParaRPr lang="de-CH" dirty="0"/>
          </a:p>
        </p:txBody>
      </p:sp>
      <p:pic>
        <p:nvPicPr>
          <p:cNvPr id="9" name="Picture 8" descr="logo_ethbibl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6929454" y="6286520"/>
            <a:ext cx="1749172" cy="450329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/>
        </p:nvSpPr>
        <p:spPr>
          <a:xfrm>
            <a:off x="428596" y="6398850"/>
            <a:ext cx="642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3C1F2B-C7E8-48D6-8F6C-B97F5C8CDB7E}" type="slidenum">
              <a:rPr kumimoji="0" lang="de-CH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CH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1500166" y="6397242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1FF07D57-F817-477A-AE6F-FC51153BBC29}" type="datetime1">
              <a:rPr lang="de-DE" smtClean="0"/>
              <a:pPr/>
              <a:t>21.05.2010</a:t>
            </a:fld>
            <a:endParaRPr lang="de-CH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3124200" y="63972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7" r:id="rId6"/>
  </p:sldLayoutIdLst>
  <p:hf hdr="0"/>
  <p:txStyles>
    <p:titleStyle>
      <a:lvl1pPr algn="r" defTabSz="914400" rtl="0" eaLnBrk="1" latinLnBrk="0" hangingPunct="1">
        <a:spcBef>
          <a:spcPct val="0"/>
        </a:spcBef>
        <a:buNone/>
        <a:defRPr sz="3600" b="1" kern="1200" cap="all" baseline="0">
          <a:solidFill>
            <a:schemeClr val="bg1"/>
          </a:solidFill>
          <a:latin typeface="ETH Ligh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sz="3200" b="1" kern="1200">
          <a:solidFill>
            <a:schemeClr val="tx1"/>
          </a:solidFill>
          <a:latin typeface="ETH Light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 baseline="0">
          <a:solidFill>
            <a:schemeClr val="tx1"/>
          </a:solidFill>
          <a:latin typeface="ETH Ligh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2400" b="1" kern="1200">
          <a:solidFill>
            <a:schemeClr val="tx1"/>
          </a:solidFill>
          <a:latin typeface="ETH Ligh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ETH Ligh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2000" b="1" kern="1200">
          <a:solidFill>
            <a:schemeClr val="tx1"/>
          </a:solidFill>
          <a:latin typeface="ETH Ligh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428596" y="3048000"/>
            <a:ext cx="8286808" cy="1285884"/>
          </a:xfrm>
        </p:spPr>
        <p:txBody>
          <a:bodyPr/>
          <a:lstStyle/>
          <a:p>
            <a:r>
              <a:rPr lang="de-CH" dirty="0" err="1" smtClean="0"/>
              <a:t>www.e-pics.ethz.ch</a:t>
            </a:r>
            <a:endParaRPr lang="de-CH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E-pics</a:t>
            </a:r>
            <a:endParaRPr lang="de-CH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6324600"/>
            <a:ext cx="1376082" cy="467868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3835401" y="6273801"/>
            <a:ext cx="1736724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de-DE" sz="1600" baseline="30000" dirty="0" smtClean="0">
              <a:solidFill>
                <a:prstClr val="black"/>
              </a:solidFill>
            </a:endParaRPr>
          </a:p>
          <a:p>
            <a:pPr lvl="0"/>
            <a:r>
              <a:rPr lang="de-DE" sz="1600" baseline="30000" dirty="0" smtClean="0">
                <a:solidFill>
                  <a:prstClr val="black"/>
                </a:solidFill>
              </a:rPr>
              <a:t>5-Minuten-Vortrag</a:t>
            </a:r>
          </a:p>
          <a:p>
            <a:pPr lvl="0"/>
            <a:r>
              <a:rPr lang="de-DE" sz="1600" b="1" baseline="30000" dirty="0" smtClean="0">
                <a:solidFill>
                  <a:prstClr val="black"/>
                </a:solidFill>
              </a:rPr>
              <a:t>Dipl.-Ing. Sabine Wolf</a:t>
            </a:r>
            <a:endParaRPr lang="de-DE" sz="1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E-pics</a:t>
            </a:r>
            <a:endParaRPr lang="de-CH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6324600"/>
            <a:ext cx="1376082" cy="467868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3835400" y="6273801"/>
            <a:ext cx="1727199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de-DE" sz="1600" baseline="30000" dirty="0" smtClean="0">
              <a:solidFill>
                <a:prstClr val="black"/>
              </a:solidFill>
            </a:endParaRPr>
          </a:p>
          <a:p>
            <a:pPr lvl="0"/>
            <a:r>
              <a:rPr lang="de-DE" sz="1600" baseline="30000" dirty="0" smtClean="0">
                <a:solidFill>
                  <a:prstClr val="black"/>
                </a:solidFill>
              </a:rPr>
              <a:t>5-Minuten-Vortrag</a:t>
            </a:r>
          </a:p>
          <a:p>
            <a:pPr lvl="0"/>
            <a:r>
              <a:rPr lang="de-DE" sz="1600" b="1" baseline="30000" dirty="0" smtClean="0">
                <a:solidFill>
                  <a:prstClr val="black"/>
                </a:solidFill>
              </a:rPr>
              <a:t>Dipl.-Ing. Sabine Wolf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81000" y="1447800"/>
            <a:ext cx="17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Architektur</a:t>
            </a:r>
            <a:endParaRPr lang="de-DE" sz="2400" b="1" dirty="0"/>
          </a:p>
        </p:txBody>
      </p:sp>
      <p:pic>
        <p:nvPicPr>
          <p:cNvPr id="13" name="Bild 12" descr="schatz-neu2.pd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11601" y="698500"/>
            <a:ext cx="5232400" cy="74045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E-pics</a:t>
            </a:r>
            <a:endParaRPr lang="de-CH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6324600"/>
            <a:ext cx="1376082" cy="467868"/>
          </a:xfrm>
          <a:prstGeom prst="rect">
            <a:avLst/>
          </a:prstGeom>
        </p:spPr>
      </p:pic>
      <p:pic>
        <p:nvPicPr>
          <p:cNvPr id="11" name="Bild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33700" y="1503830"/>
            <a:ext cx="5867400" cy="4594692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3835401" y="6273801"/>
            <a:ext cx="1717674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de-DE" sz="1600" baseline="30000" dirty="0" smtClean="0">
              <a:solidFill>
                <a:prstClr val="black"/>
              </a:solidFill>
            </a:endParaRPr>
          </a:p>
          <a:p>
            <a:pPr lvl="0"/>
            <a:r>
              <a:rPr lang="de-DE" sz="1600" baseline="30000" dirty="0" smtClean="0">
                <a:solidFill>
                  <a:prstClr val="black"/>
                </a:solidFill>
              </a:rPr>
              <a:t>5-Minuten-Vortrag</a:t>
            </a:r>
          </a:p>
          <a:p>
            <a:pPr lvl="0"/>
            <a:r>
              <a:rPr lang="de-DE" sz="1600" b="1" baseline="30000" dirty="0" smtClean="0">
                <a:solidFill>
                  <a:prstClr val="black"/>
                </a:solidFill>
              </a:rPr>
              <a:t>Dipl.-Ing. Sabine Wolf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81000" y="1447800"/>
            <a:ext cx="1484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Startseite</a:t>
            </a:r>
            <a:endParaRPr lang="de-D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flieger.pd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86300" y="2082800"/>
            <a:ext cx="4279597" cy="382270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E-pics</a:t>
            </a:r>
            <a:endParaRPr lang="de-CH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6324600"/>
            <a:ext cx="1376082" cy="467868"/>
          </a:xfrm>
          <a:prstGeom prst="rect">
            <a:avLst/>
          </a:prstGeom>
        </p:spPr>
      </p:pic>
      <p:pic>
        <p:nvPicPr>
          <p:cNvPr id="8" name="Bild 7"/>
          <p:cNvPicPr>
            <a:picLocks noChangeAspect="1"/>
          </p:cNvPicPr>
          <p:nvPr/>
        </p:nvPicPr>
        <p:blipFill>
          <a:blip r:embed="rId5" cstate="print"/>
          <a:srcRect r="20843" b="3588"/>
          <a:stretch>
            <a:fillRect/>
          </a:stretch>
        </p:blipFill>
        <p:spPr>
          <a:xfrm>
            <a:off x="304800" y="1533176"/>
            <a:ext cx="4222220" cy="4480851"/>
          </a:xfrm>
          <a:prstGeom prst="rect">
            <a:avLst/>
          </a:prstGeom>
        </p:spPr>
      </p:pic>
      <p:pic>
        <p:nvPicPr>
          <p:cNvPr id="14" name="Bild 13"/>
          <p:cNvPicPr>
            <a:picLocks noChangeAspect="1"/>
          </p:cNvPicPr>
          <p:nvPr/>
        </p:nvPicPr>
        <p:blipFill>
          <a:blip r:embed="rId5" cstate="print"/>
          <a:srcRect l="39081" t="35882" r="44291" b="50832"/>
          <a:stretch>
            <a:fillRect/>
          </a:stretch>
        </p:blipFill>
        <p:spPr>
          <a:xfrm>
            <a:off x="4815063" y="2159001"/>
            <a:ext cx="1124647" cy="782916"/>
          </a:xfrm>
          <a:prstGeom prst="rect">
            <a:avLst/>
          </a:prstGeom>
        </p:spPr>
      </p:pic>
      <p:pic>
        <p:nvPicPr>
          <p:cNvPr id="16" name="Bild 15" descr="pfeil_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151679">
            <a:off x="2627766" y="2127933"/>
            <a:ext cx="2176708" cy="853650"/>
          </a:xfrm>
          <a:prstGeom prst="rect">
            <a:avLst/>
          </a:prstGeom>
        </p:spPr>
      </p:pic>
      <p:pic>
        <p:nvPicPr>
          <p:cNvPr id="17" name="Bild 1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81083" y="1576917"/>
            <a:ext cx="4205817" cy="409262"/>
          </a:xfrm>
          <a:prstGeom prst="rect">
            <a:avLst/>
          </a:prstGeom>
        </p:spPr>
      </p:pic>
      <p:cxnSp>
        <p:nvCxnSpPr>
          <p:cNvPr id="18" name="Gerade Verbindung mit Pfeil 17"/>
          <p:cNvCxnSpPr/>
          <p:nvPr/>
        </p:nvCxnSpPr>
        <p:spPr>
          <a:xfrm>
            <a:off x="5943600" y="2413000"/>
            <a:ext cx="2921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/>
        </p:nvSpPr>
        <p:spPr>
          <a:xfrm>
            <a:off x="3835400" y="6273801"/>
            <a:ext cx="1708149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de-DE" sz="1600" baseline="30000" dirty="0" smtClean="0">
              <a:solidFill>
                <a:prstClr val="black"/>
              </a:solidFill>
            </a:endParaRPr>
          </a:p>
          <a:p>
            <a:pPr lvl="0"/>
            <a:r>
              <a:rPr lang="de-DE" sz="1600" baseline="30000" dirty="0" smtClean="0">
                <a:solidFill>
                  <a:prstClr val="black"/>
                </a:solidFill>
              </a:rPr>
              <a:t>5-Minuten-Vortrag</a:t>
            </a:r>
          </a:p>
          <a:p>
            <a:pPr lvl="0"/>
            <a:r>
              <a:rPr lang="de-DE" sz="1600" b="1" baseline="30000" dirty="0" smtClean="0">
                <a:solidFill>
                  <a:prstClr val="black"/>
                </a:solidFill>
              </a:rPr>
              <a:t>Dipl.-Ing. Sabine Wolf</a:t>
            </a:r>
            <a:endParaRPr lang="de-DE" sz="1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E-pics</a:t>
            </a:r>
            <a:endParaRPr lang="de-CH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6324600"/>
            <a:ext cx="1376082" cy="467868"/>
          </a:xfrm>
          <a:prstGeom prst="rect">
            <a:avLst/>
          </a:prstGeom>
        </p:spPr>
      </p:pic>
      <p:pic>
        <p:nvPicPr>
          <p:cNvPr id="11" name="Bild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498601"/>
            <a:ext cx="3996446" cy="431800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0999" y="2197100"/>
            <a:ext cx="8425259" cy="3797300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3835401" y="6273801"/>
            <a:ext cx="1698624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de-DE" sz="1600" baseline="30000" dirty="0" smtClean="0">
              <a:solidFill>
                <a:prstClr val="black"/>
              </a:solidFill>
            </a:endParaRPr>
          </a:p>
          <a:p>
            <a:pPr lvl="0"/>
            <a:r>
              <a:rPr lang="de-DE" sz="1600" baseline="30000" dirty="0" smtClean="0">
                <a:solidFill>
                  <a:prstClr val="black"/>
                </a:solidFill>
              </a:rPr>
              <a:t>5-Minuten-Vortrag</a:t>
            </a:r>
          </a:p>
          <a:p>
            <a:pPr lvl="0"/>
            <a:r>
              <a:rPr lang="de-DE" sz="1600" b="1" baseline="30000" dirty="0" smtClean="0">
                <a:solidFill>
                  <a:prstClr val="black"/>
                </a:solidFill>
              </a:rPr>
              <a:t>Dipl.-Ing. Sabine Wolf</a:t>
            </a:r>
            <a:endParaRPr lang="de-DE" sz="1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E-pics</a:t>
            </a:r>
            <a:endParaRPr lang="de-CH" dirty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6324600"/>
            <a:ext cx="1376082" cy="467868"/>
          </a:xfrm>
          <a:prstGeom prst="rect">
            <a:avLst/>
          </a:prstGeom>
        </p:spPr>
      </p:pic>
      <p:pic>
        <p:nvPicPr>
          <p:cNvPr id="8" name="Bild 6" descr="merc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37300" y="4202113"/>
            <a:ext cx="2806700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/>
        </p:nvSpPr>
        <p:spPr>
          <a:xfrm>
            <a:off x="5715000" y="4914900"/>
            <a:ext cx="141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Vielen Dank.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381000" y="3225800"/>
            <a:ext cx="5201357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Wenden Sie sich bei Fragen jederzeit gerne an uns:</a:t>
            </a:r>
          </a:p>
          <a:p>
            <a:r>
              <a:rPr lang="de-DE" sz="2500" b="1" dirty="0" err="1" smtClean="0"/>
              <a:t>e-pics@library.ethz.ch</a:t>
            </a:r>
            <a:endParaRPr lang="de-DE" sz="2500" b="1" dirty="0"/>
          </a:p>
        </p:txBody>
      </p:sp>
      <p:sp>
        <p:nvSpPr>
          <p:cNvPr id="12" name="Rechteck 11"/>
          <p:cNvSpPr/>
          <p:nvPr/>
        </p:nvSpPr>
        <p:spPr>
          <a:xfrm>
            <a:off x="3835400" y="6273801"/>
            <a:ext cx="1727199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de-DE" sz="1600" baseline="30000" dirty="0" smtClean="0">
              <a:solidFill>
                <a:prstClr val="black"/>
              </a:solidFill>
            </a:endParaRPr>
          </a:p>
          <a:p>
            <a:pPr lvl="0"/>
            <a:r>
              <a:rPr lang="de-DE" sz="1600" baseline="30000" dirty="0" smtClean="0">
                <a:solidFill>
                  <a:prstClr val="black"/>
                </a:solidFill>
              </a:rPr>
              <a:t>5-Minuten-Vortrag</a:t>
            </a:r>
          </a:p>
          <a:p>
            <a:pPr lvl="0"/>
            <a:r>
              <a:rPr lang="de-DE" sz="1600" b="1" baseline="30000" dirty="0" smtClean="0">
                <a:solidFill>
                  <a:prstClr val="black"/>
                </a:solidFill>
              </a:rPr>
              <a:t>Dipl.-Ing. Sabine Wolf</a:t>
            </a:r>
            <a:endParaRPr lang="de-DE" sz="1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thbibliothek-cleaned">
  <a:themeElements>
    <a:clrScheme name="ETH Bibliothe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00418"/>
      </a:accent1>
      <a:accent2>
        <a:srgbClr val="9BBB59"/>
      </a:accent2>
      <a:accent3>
        <a:srgbClr val="EE7F00"/>
      </a:accent3>
      <a:accent4>
        <a:srgbClr val="9C8F6E"/>
      </a:accent4>
      <a:accent5>
        <a:srgbClr val="000000"/>
      </a:accent5>
      <a:accent6>
        <a:srgbClr val="000000"/>
      </a:accent6>
      <a:hlink>
        <a:srgbClr val="1F497D"/>
      </a:hlink>
      <a:folHlink>
        <a:srgbClr val="17365D"/>
      </a:folHlink>
    </a:clrScheme>
    <a:fontScheme name="ETH Light">
      <a:majorFont>
        <a:latin typeface="ETH Light"/>
        <a:ea typeface=""/>
        <a:cs typeface=""/>
      </a:majorFont>
      <a:minorFont>
        <a:latin typeface="ETH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Jahr xmlns="485954c3-669c-4abb-9007-6316bde433f1">2009-03-12T23:00:00+00:00</Jahr>
    <Jahre xmlns="485954c3-669c-4abb-9007-6316bde433f1">2009</Jahre>
    <Kategorie xmlns="485954c3-669c-4abb-9007-6316bde433f1">Vorlage PowerPoint</Kategorie>
    <Sprache xmlns="485954c3-669c-4abb-9007-6316bde433f1">deutsch</Sprach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E7C3E909A94D04CAF53EF8BBE87ED17" ma:contentTypeVersion="5" ma:contentTypeDescription="Ein neues Dokument erstellen." ma:contentTypeScope="" ma:versionID="c87100ec8e51752394edfaddf55dda98">
  <xsd:schema xmlns:xsd="http://www.w3.org/2001/XMLSchema" xmlns:p="http://schemas.microsoft.com/office/2006/metadata/properties" xmlns:ns2="485954c3-669c-4abb-9007-6316bde433f1" targetNamespace="http://schemas.microsoft.com/office/2006/metadata/properties" ma:root="true" ma:fieldsID="2eb07d193f2064fc4c329d9d001f9f4d" ns2:_="">
    <xsd:import namespace="485954c3-669c-4abb-9007-6316bde433f1"/>
    <xsd:element name="properties">
      <xsd:complexType>
        <xsd:sequence>
          <xsd:element name="documentManagement">
            <xsd:complexType>
              <xsd:all>
                <xsd:element ref="ns2:Kategorie" minOccurs="0"/>
                <xsd:element ref="ns2:Sprache" minOccurs="0"/>
                <xsd:element ref="ns2:Jahr" minOccurs="0"/>
                <xsd:element ref="ns2:Jahr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85954c3-669c-4abb-9007-6316bde433f1" elementFormDefault="qualified">
    <xsd:import namespace="http://schemas.microsoft.com/office/2006/documentManagement/types"/>
    <xsd:element name="Kategorie" ma:index="2" nillable="true" ma:displayName="Kategorie" ma:format="Dropdown" ma:internalName="Kategorie">
      <xsd:simpleType>
        <xsd:union memberTypes="dms:Text">
          <xsd:simpleType>
            <xsd:restriction base="dms:Choice">
              <xsd:enumeration value="Archiv"/>
              <xsd:enumeration value="Bibliotheksführer"/>
              <xsd:enumeration value="ETH Fonts"/>
              <xsd:enumeration value="Ideenpool"/>
              <xsd:enumeration value="Leitlinie"/>
              <xsd:enumeration value="Logo"/>
              <xsd:enumeration value="Newsletter"/>
              <xsd:enumeration value="Vorlage"/>
              <xsd:enumeration value="Zuständigkeit"/>
            </xsd:restriction>
          </xsd:simpleType>
        </xsd:union>
      </xsd:simpleType>
    </xsd:element>
    <xsd:element name="Sprache" ma:index="3" nillable="true" ma:displayName="Sprache" ma:default="deutsch" ma:format="Dropdown" ma:internalName="Sprache">
      <xsd:simpleType>
        <xsd:restriction base="dms:Choice">
          <xsd:enumeration value="deutsch"/>
          <xsd:enumeration value="englisch"/>
          <xsd:enumeration value="französisch"/>
        </xsd:restriction>
      </xsd:simpleType>
    </xsd:element>
    <xsd:element name="Jahr" ma:index="4" nillable="true" ma:displayName="Jahr" ma:format="DateOnly" ma:internalName="Jahr">
      <xsd:simpleType>
        <xsd:restriction base="dms:DateTime"/>
      </xsd:simpleType>
    </xsd:element>
    <xsd:element name="Jahre" ma:index="5" nillable="true" ma:displayName="Jahr gesamt" ma:default="" ma:internalName="Jahr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Inhaltstyp" ma:readOnly="tru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AFBA8E-6DC4-4C00-A1CB-FBDBA71D0F93}">
  <ds:schemaRefs>
    <ds:schemaRef ds:uri="http://schemas.microsoft.com/office/2006/metadata/properties"/>
    <ds:schemaRef ds:uri="485954c3-669c-4abb-9007-6316bde433f1"/>
  </ds:schemaRefs>
</ds:datastoreItem>
</file>

<file path=customXml/itemProps2.xml><?xml version="1.0" encoding="utf-8"?>
<ds:datastoreItem xmlns:ds="http://schemas.openxmlformats.org/officeDocument/2006/customXml" ds:itemID="{400BC0A4-9ADF-4D55-9582-C151D54F9E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5954c3-669c-4abb-9007-6316bde433f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841551B-BA05-4E7B-ACBF-2C23DC8BB5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</Words>
  <Application>Microsoft Office PowerPoint</Application>
  <PresentationFormat>Bildschirmpräsentation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ethbibliothek-cleaned</vt:lpstr>
      <vt:lpstr>E-pics</vt:lpstr>
      <vt:lpstr>E-pics</vt:lpstr>
      <vt:lpstr>E-pics</vt:lpstr>
      <vt:lpstr>E-pics</vt:lpstr>
      <vt:lpstr>E-pics</vt:lpstr>
      <vt:lpstr>E-pics</vt:lpstr>
    </vt:vector>
  </TitlesOfParts>
  <Company>null-oder-eins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Power Point</dc:title>
  <dc:creator>Jürgen Ragaller</dc:creator>
  <cp:lastModifiedBy>Andrea Krelaus</cp:lastModifiedBy>
  <cp:revision>29</cp:revision>
  <dcterms:created xsi:type="dcterms:W3CDTF">2010-04-15T07:37:05Z</dcterms:created>
  <dcterms:modified xsi:type="dcterms:W3CDTF">2010-05-21T11:57:08Z</dcterms:modified>
  <cp:contentType>Dokument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0x0101005E7C3E909A94D04CAF53EF8BBE87ED17</vt:lpwstr>
  </property>
</Properties>
</file>