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APAP_PH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LAB_PH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LEV_PH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MEL_PH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NFT_PH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NIM_PH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PhB_PH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PMZ_PHH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PPL_PHH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RIF_PHH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_calculations_VPA_PH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ASP_PH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BPR_PH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CBZ_PH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CHL_PH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DFN_PH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FAM_PH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HYZ_PH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oeber\Desktop\St&#246;ber\BIOMARKER_PHH%20and%20HepG2\PHH\Biomarker%20expression\Rohdaten%20PHH_Biomarker%20induc%20diagrams\20160105%20calculations_INAH_PH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APAP induced biomarker expression </a:t>
            </a:r>
            <a:r>
              <a:rPr lang="en-US" sz="1800" b="1" i="0" u="none" strike="noStrike" baseline="0">
                <a:effectLst/>
              </a:rPr>
              <a:t>(n=3) PHH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1.1915841481554346</c:v>
                  </c:pt>
                  <c:pt idx="2">
                    <c:v>0.81197573248027111</c:v>
                  </c:pt>
                  <c:pt idx="3">
                    <c:v>0.50759274629553797</c:v>
                  </c:pt>
                  <c:pt idx="4">
                    <c:v>0.37994412280199097</c:v>
                  </c:pt>
                </c:numCache>
              </c:numRef>
            </c:plus>
            <c:minus>
              <c:numRef>
                <c:f>'Biomarker Induction'!$D$2:$D$7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1.1915841481554346</c:v>
                  </c:pt>
                  <c:pt idx="2">
                    <c:v>0.81197573248027111</c:v>
                  </c:pt>
                  <c:pt idx="3">
                    <c:v>0.50759274629553797</c:v>
                  </c:pt>
                  <c:pt idx="4">
                    <c:v>0.37994412280199097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Induction'!$C$2:$C$7</c:f>
              <c:numCache>
                <c:formatCode>General</c:formatCode>
                <c:ptCount val="6"/>
                <c:pt idx="0">
                  <c:v>1</c:v>
                </c:pt>
                <c:pt idx="1">
                  <c:v>1.0943517605328195</c:v>
                </c:pt>
                <c:pt idx="2">
                  <c:v>1.1636295855231016</c:v>
                </c:pt>
                <c:pt idx="3">
                  <c:v>1.6672708892882937</c:v>
                </c:pt>
                <c:pt idx="4">
                  <c:v>1.2952449506930421</c:v>
                </c:pt>
                <c:pt idx="5">
                  <c:v>1.1438247278591429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0.54279851967845927</c:v>
                  </c:pt>
                  <c:pt idx="9">
                    <c:v>0.32315822256570625</c:v>
                  </c:pt>
                  <c:pt idx="10">
                    <c:v>0.52958807467846847</c:v>
                  </c:pt>
                  <c:pt idx="11">
                    <c:v>0.78145499498586091</c:v>
                  </c:pt>
                  <c:pt idx="12">
                    <c:v>0.90991912578265022</c:v>
                  </c:pt>
                </c:numCache>
              </c:numRef>
            </c:plus>
            <c:minus>
              <c:numRef>
                <c:f>'Biomarker Induction'!$F$2:$F$14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0.54279851967845927</c:v>
                  </c:pt>
                  <c:pt idx="9">
                    <c:v>0.32315822256570625</c:v>
                  </c:pt>
                  <c:pt idx="10">
                    <c:v>0.52958807467846847</c:v>
                  </c:pt>
                  <c:pt idx="11">
                    <c:v>0.78145499498586091</c:v>
                  </c:pt>
                  <c:pt idx="12">
                    <c:v>0.90991912578265022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0.79862716593917515</c:v>
                </c:pt>
                <c:pt idx="9">
                  <c:v>1.3881507526259149</c:v>
                </c:pt>
                <c:pt idx="10">
                  <c:v>1.4986294068553514</c:v>
                </c:pt>
                <c:pt idx="11">
                  <c:v>0.99195098806963211</c:v>
                </c:pt>
                <c:pt idx="12">
                  <c:v>2.3467578741046995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1.4959458258708869</c:v>
                  </c:pt>
                  <c:pt idx="16">
                    <c:v>1.7463719663369599</c:v>
                  </c:pt>
                  <c:pt idx="17">
                    <c:v>0.50970006623351338</c:v>
                  </c:pt>
                  <c:pt idx="18">
                    <c:v>0.76272016256229735</c:v>
                  </c:pt>
                  <c:pt idx="19">
                    <c:v>0.11714220769490137</c:v>
                  </c:pt>
                </c:numCache>
              </c:numRef>
            </c:plus>
            <c:minus>
              <c:numRef>
                <c:f>'Biomarker Induction'!$H$2:$H$21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1.4959458258708869</c:v>
                  </c:pt>
                  <c:pt idx="16">
                    <c:v>1.7463719663369599</c:v>
                  </c:pt>
                  <c:pt idx="17">
                    <c:v>0.50970006623351338</c:v>
                  </c:pt>
                  <c:pt idx="18">
                    <c:v>0.76272016256229735</c:v>
                  </c:pt>
                  <c:pt idx="19">
                    <c:v>0.11714220769490137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1.9769369925405347</c:v>
                </c:pt>
                <c:pt idx="16">
                  <c:v>2.1247356669877413</c:v>
                </c:pt>
                <c:pt idx="17">
                  <c:v>1.6019577562160272</c:v>
                </c:pt>
                <c:pt idx="18">
                  <c:v>1.7698230170781015</c:v>
                </c:pt>
                <c:pt idx="19">
                  <c:v>1.3119792919527642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3.8613004680365444E-2</c:v>
                  </c:pt>
                  <c:pt idx="23">
                    <c:v>4.1895445550436963E-2</c:v>
                  </c:pt>
                  <c:pt idx="24">
                    <c:v>0.17093922187824917</c:v>
                  </c:pt>
                  <c:pt idx="25">
                    <c:v>0.22772186185680859</c:v>
                  </c:pt>
                  <c:pt idx="26">
                    <c:v>0.38305976706132333</c:v>
                  </c:pt>
                </c:numCache>
              </c:numRef>
            </c:plus>
            <c:minus>
              <c:numRef>
                <c:f>'Biomarker Induction'!$J$2:$J$28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3.8613004680365444E-2</c:v>
                  </c:pt>
                  <c:pt idx="23">
                    <c:v>4.1895445550436963E-2</c:v>
                  </c:pt>
                  <c:pt idx="24">
                    <c:v>0.17093922187824917</c:v>
                  </c:pt>
                  <c:pt idx="25">
                    <c:v>0.22772186185680859</c:v>
                  </c:pt>
                  <c:pt idx="26">
                    <c:v>0.38305976706132333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1.2116699441084919</c:v>
                </c:pt>
                <c:pt idx="23">
                  <c:v>1.1323818344964938</c:v>
                </c:pt>
                <c:pt idx="24">
                  <c:v>0.80909830509640035</c:v>
                </c:pt>
                <c:pt idx="25">
                  <c:v>0.51178810061926649</c:v>
                </c:pt>
                <c:pt idx="26">
                  <c:v>0.58007948871993842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1.5393872050055828</c:v>
                  </c:pt>
                  <c:pt idx="30">
                    <c:v>1.0684217341969164</c:v>
                  </c:pt>
                  <c:pt idx="31">
                    <c:v>0.66769204123064885</c:v>
                  </c:pt>
                  <c:pt idx="32">
                    <c:v>0.63029943164223245</c:v>
                  </c:pt>
                  <c:pt idx="33">
                    <c:v>1.9450278362069211</c:v>
                  </c:pt>
                </c:numCache>
              </c:numRef>
            </c:plus>
            <c:minus>
              <c:numRef>
                <c:f>'Biomarker Induction'!$N$2:$N$35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1.5393872050055828</c:v>
                  </c:pt>
                  <c:pt idx="30">
                    <c:v>1.0684217341969164</c:v>
                  </c:pt>
                  <c:pt idx="31">
                    <c:v>0.66769204123064885</c:v>
                  </c:pt>
                  <c:pt idx="32">
                    <c:v>0.63029943164223245</c:v>
                  </c:pt>
                  <c:pt idx="33">
                    <c:v>1.9450278362069211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2.421549004588238</c:v>
                </c:pt>
                <c:pt idx="30">
                  <c:v>1.9120511353794754</c:v>
                </c:pt>
                <c:pt idx="31">
                  <c:v>1.6490046819962496</c:v>
                </c:pt>
                <c:pt idx="32">
                  <c:v>1.5479148115003778</c:v>
                </c:pt>
                <c:pt idx="33">
                  <c:v>2.4006287984962293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0.49057124221986659</c:v>
                  </c:pt>
                  <c:pt idx="37">
                    <c:v>0.15389134360224324</c:v>
                  </c:pt>
                  <c:pt idx="38">
                    <c:v>0.17567232124377294</c:v>
                  </c:pt>
                  <c:pt idx="39">
                    <c:v>0.22045985424314565</c:v>
                  </c:pt>
                  <c:pt idx="40">
                    <c:v>4.4152632063400246</c:v>
                  </c:pt>
                </c:numCache>
              </c:numRef>
            </c:plus>
            <c:minus>
              <c:numRef>
                <c:f>'Biomarker Induction'!$P$2:$P$42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0.49057124221986659</c:v>
                  </c:pt>
                  <c:pt idx="37">
                    <c:v>0.15389134360224324</c:v>
                  </c:pt>
                  <c:pt idx="38">
                    <c:v>0.17567232124377294</c:v>
                  </c:pt>
                  <c:pt idx="39">
                    <c:v>0.22045985424314565</c:v>
                  </c:pt>
                  <c:pt idx="40">
                    <c:v>4.4152632063400246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1.048930991198334</c:v>
                </c:pt>
                <c:pt idx="37">
                  <c:v>1.2600190126866442</c:v>
                </c:pt>
                <c:pt idx="38">
                  <c:v>1.2830456784302136</c:v>
                </c:pt>
                <c:pt idx="39">
                  <c:v>1.4495113006190847</c:v>
                </c:pt>
                <c:pt idx="40">
                  <c:v>4.2892226782775742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0.58043769928226119</c:v>
                  </c:pt>
                  <c:pt idx="44">
                    <c:v>0.52974769693133572</c:v>
                  </c:pt>
                  <c:pt idx="45">
                    <c:v>0.53181842060376461</c:v>
                  </c:pt>
                  <c:pt idx="46">
                    <c:v>0.74055137919111713</c:v>
                  </c:pt>
                  <c:pt idx="47">
                    <c:v>7.0020903344775051E-2</c:v>
                  </c:pt>
                </c:numCache>
              </c:numRef>
            </c:plus>
            <c:minus>
              <c:numRef>
                <c:f>'Biomarker Induction'!$R$2:$R$49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0.58043769928226119</c:v>
                  </c:pt>
                  <c:pt idx="44">
                    <c:v>0.52974769693133572</c:v>
                  </c:pt>
                  <c:pt idx="45">
                    <c:v>0.53181842060376461</c:v>
                  </c:pt>
                  <c:pt idx="46">
                    <c:v>0.74055137919111713</c:v>
                  </c:pt>
                  <c:pt idx="47">
                    <c:v>7.0020903344775051E-2</c:v>
                  </c:pt>
                </c:numCache>
              </c:numRef>
            </c:minus>
          </c:errBars>
          <c:cat>
            <c:numRef>
              <c:f>'Biomarker Induction'!$B$2:$B$49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1.4779608849308286</c:v>
                </c:pt>
                <c:pt idx="44">
                  <c:v>1.7742838869068407</c:v>
                </c:pt>
                <c:pt idx="45">
                  <c:v>1.7628222483564631</c:v>
                </c:pt>
                <c:pt idx="46">
                  <c:v>1.6509360627752223</c:v>
                </c:pt>
                <c:pt idx="47">
                  <c:v>1.2304193762263367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21792"/>
        <c:axId val="143128064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21792"/>
        <c:axId val="143128064"/>
      </c:lineChart>
      <c:catAx>
        <c:axId val="143121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sz="1000" b="1"/>
            </a:pPr>
            <a:endParaRPr lang="de-DE"/>
          </a:p>
        </c:txPr>
        <c:crossAx val="143128064"/>
        <c:crosses val="autoZero"/>
        <c:auto val="1"/>
        <c:lblAlgn val="ctr"/>
        <c:lblOffset val="100"/>
        <c:noMultiLvlLbl val="0"/>
      </c:catAx>
      <c:valAx>
        <c:axId val="1431280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de-DE"/>
          </a:p>
        </c:txPr>
        <c:crossAx val="1431217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36E-4"/>
          <c:y val="0.92920069444444442"/>
          <c:w val="0.99932055555555555"/>
          <c:h val="5.316041666666666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LAB</a:t>
            </a:r>
            <a:r>
              <a:rPr lang="en-US" baseline="0"/>
              <a:t> induced biomarker expression </a:t>
            </a:r>
            <a:r>
              <a:rPr lang="en-US" sz="1800" b="1" i="0" u="none" strike="noStrike" baseline="0">
                <a:effectLst/>
              </a:rPr>
              <a:t>(n=1)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1.2008184095818548</c:v>
                </c:pt>
                <c:pt idx="2">
                  <c:v>1.1538878414297806</c:v>
                </c:pt>
                <c:pt idx="3">
                  <c:v>0.68462315859053391</c:v>
                </c:pt>
                <c:pt idx="4">
                  <c:v>0.64436520618688908</c:v>
                </c:pt>
                <c:pt idx="5">
                  <c:v>0.74728423910461572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0.94849692396073182</c:v>
                </c:pt>
                <c:pt idx="9">
                  <c:v>0.72613490027585137</c:v>
                </c:pt>
                <c:pt idx="10">
                  <c:v>0.71212331867210787</c:v>
                </c:pt>
                <c:pt idx="11">
                  <c:v>0.772450692413994</c:v>
                </c:pt>
                <c:pt idx="12">
                  <c:v>1.0995036041563175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1.570202361546577</c:v>
                </c:pt>
                <c:pt idx="16">
                  <c:v>1.5974317940075862</c:v>
                </c:pt>
                <c:pt idx="17">
                  <c:v>1.4934303961783537</c:v>
                </c:pt>
                <c:pt idx="18">
                  <c:v>0.67344428521841848</c:v>
                </c:pt>
                <c:pt idx="19">
                  <c:v>1.0025071318015333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1.1980000762907033</c:v>
                </c:pt>
                <c:pt idx="30">
                  <c:v>1.6063566593680503</c:v>
                </c:pt>
                <c:pt idx="31">
                  <c:v>1.2617123179188539</c:v>
                </c:pt>
                <c:pt idx="32">
                  <c:v>1.3738371479909197</c:v>
                </c:pt>
                <c:pt idx="33">
                  <c:v>1.1778219785022148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diagram'!$P$2:$P$41</c:f>
                <c:numCache>
                  <c:formatCode>General</c:formatCode>
                  <c:ptCount val="40"/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1.1734122838225713</c:v>
                </c:pt>
                <c:pt idx="37">
                  <c:v>0.89377463049952632</c:v>
                </c:pt>
                <c:pt idx="38">
                  <c:v>1.7877784971215893</c:v>
                </c:pt>
                <c:pt idx="39">
                  <c:v>0.87443426112943434</c:v>
                </c:pt>
                <c:pt idx="40">
                  <c:v>1.1825518982360401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1.5332675878698345</c:v>
                </c:pt>
                <c:pt idx="44">
                  <c:v>1.2690219294336564</c:v>
                </c:pt>
                <c:pt idx="45">
                  <c:v>1.675967880015464</c:v>
                </c:pt>
                <c:pt idx="46">
                  <c:v>1.1308389652545696</c:v>
                </c:pt>
                <c:pt idx="47">
                  <c:v>1.9132216207530843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24000"/>
        <c:axId val="5062592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24000"/>
        <c:axId val="50625920"/>
      </c:lineChart>
      <c:catAx>
        <c:axId val="50624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625920"/>
        <c:crosses val="autoZero"/>
        <c:auto val="1"/>
        <c:lblAlgn val="ctr"/>
        <c:lblOffset val="100"/>
        <c:noMultiLvlLbl val="0"/>
      </c:catAx>
      <c:valAx>
        <c:axId val="5062592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62400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LEV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0.20372708585880017</c:v>
                  </c:pt>
                  <c:pt idx="2">
                    <c:v>0.50338756745769453</c:v>
                  </c:pt>
                  <c:pt idx="4">
                    <c:v>0.31238239364784071</c:v>
                  </c:pt>
                  <c:pt idx="5">
                    <c:v>0.29592626496808527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0.20372708585880017</c:v>
                  </c:pt>
                  <c:pt idx="2">
                    <c:v>0.50338756745769453</c:v>
                  </c:pt>
                  <c:pt idx="4">
                    <c:v>0.31238239364784071</c:v>
                  </c:pt>
                  <c:pt idx="5">
                    <c:v>0.29592626496808527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0.80423436114544511</c:v>
                </c:pt>
                <c:pt idx="2">
                  <c:v>0.94779152036686642</c:v>
                </c:pt>
                <c:pt idx="3">
                  <c:v>0.78581847945729622</c:v>
                </c:pt>
                <c:pt idx="4">
                  <c:v>0.95375988611027618</c:v>
                </c:pt>
                <c:pt idx="5">
                  <c:v>1.1245847228657124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0.19329116433908228</c:v>
                  </c:pt>
                  <c:pt idx="9">
                    <c:v>0.26553672931675926</c:v>
                  </c:pt>
                  <c:pt idx="11">
                    <c:v>6.0724563219820539E-2</c:v>
                  </c:pt>
                  <c:pt idx="12">
                    <c:v>0.39193277164825963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0.19329116433908228</c:v>
                  </c:pt>
                  <c:pt idx="9">
                    <c:v>0.26553672931675926</c:v>
                  </c:pt>
                  <c:pt idx="11">
                    <c:v>6.0724563219820539E-2</c:v>
                  </c:pt>
                  <c:pt idx="12">
                    <c:v>0.39193277164825963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0.67790516177542992</c:v>
                </c:pt>
                <c:pt idx="9">
                  <c:v>0.88915674366016484</c:v>
                </c:pt>
                <c:pt idx="10">
                  <c:v>1.2346102436490869</c:v>
                </c:pt>
                <c:pt idx="11">
                  <c:v>0.98611796705048993</c:v>
                </c:pt>
                <c:pt idx="12">
                  <c:v>1.4916783164950438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0.38060414191838887</c:v>
                  </c:pt>
                  <c:pt idx="16">
                    <c:v>0.52265350934876842</c:v>
                  </c:pt>
                  <c:pt idx="18">
                    <c:v>0.16573161345104523</c:v>
                  </c:pt>
                  <c:pt idx="19">
                    <c:v>0.24315256930686605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0.38060414191838887</c:v>
                  </c:pt>
                  <c:pt idx="16">
                    <c:v>0.52265350934876842</c:v>
                  </c:pt>
                  <c:pt idx="18">
                    <c:v>0.16573161345104523</c:v>
                  </c:pt>
                  <c:pt idx="19">
                    <c:v>0.24315256930686605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1.0503568186445296</c:v>
                </c:pt>
                <c:pt idx="16">
                  <c:v>1.213886596707481</c:v>
                </c:pt>
                <c:pt idx="17">
                  <c:v>0.75638972294893403</c:v>
                </c:pt>
                <c:pt idx="18">
                  <c:v>0.70080783252217038</c:v>
                </c:pt>
                <c:pt idx="19">
                  <c:v>0.6892131032345582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0.14792603238246102</c:v>
                  </c:pt>
                  <c:pt idx="23">
                    <c:v>0.19954292626124506</c:v>
                  </c:pt>
                  <c:pt idx="25">
                    <c:v>0.35579267545500254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0.14792603238246102</c:v>
                  </c:pt>
                  <c:pt idx="23">
                    <c:v>0.19954292626124506</c:v>
                  </c:pt>
                  <c:pt idx="25">
                    <c:v>0.35579267545500254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0.55066578121616805</c:v>
                </c:pt>
                <c:pt idx="23">
                  <c:v>0.72849801890604104</c:v>
                </c:pt>
                <c:pt idx="24">
                  <c:v>0.91726214073902979</c:v>
                </c:pt>
                <c:pt idx="25">
                  <c:v>0.73839570495625539</c:v>
                </c:pt>
                <c:pt idx="26">
                  <c:v>0.53778186097555658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9.1913163098719414E-2</c:v>
                  </c:pt>
                  <c:pt idx="30">
                    <c:v>0.16436273301062063</c:v>
                  </c:pt>
                  <c:pt idx="32">
                    <c:v>0.3295068385816966</c:v>
                  </c:pt>
                  <c:pt idx="33">
                    <c:v>0.48197362105333269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9.1913163098719414E-2</c:v>
                  </c:pt>
                  <c:pt idx="30">
                    <c:v>0.16436273301062063</c:v>
                  </c:pt>
                  <c:pt idx="32">
                    <c:v>0.3295068385816966</c:v>
                  </c:pt>
                  <c:pt idx="33">
                    <c:v>0.48197362105333269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0.89552720679332309</c:v>
                </c:pt>
                <c:pt idx="30">
                  <c:v>1.12073298275264</c:v>
                </c:pt>
                <c:pt idx="31">
                  <c:v>0.87271772265524494</c:v>
                </c:pt>
                <c:pt idx="32">
                  <c:v>0.94221178798373739</c:v>
                </c:pt>
                <c:pt idx="33">
                  <c:v>1.1444850971143607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9.4488170613521161E-2</c:v>
                  </c:pt>
                  <c:pt idx="37">
                    <c:v>1.7253912304929619E-2</c:v>
                  </c:pt>
                  <c:pt idx="39">
                    <c:v>0.18651613253073951</c:v>
                  </c:pt>
                  <c:pt idx="40">
                    <c:v>0.43467711758865224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9.4488170613521161E-2</c:v>
                  </c:pt>
                  <c:pt idx="37">
                    <c:v>1.7253912304929619E-2</c:v>
                  </c:pt>
                  <c:pt idx="39">
                    <c:v>0.18651613253073951</c:v>
                  </c:pt>
                  <c:pt idx="40">
                    <c:v>0.43467711758865224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0.69035905371091255</c:v>
                </c:pt>
                <c:pt idx="37">
                  <c:v>0.72892448917558927</c:v>
                </c:pt>
                <c:pt idx="38">
                  <c:v>1.0241256046969283</c:v>
                </c:pt>
                <c:pt idx="39">
                  <c:v>0.84294787049399478</c:v>
                </c:pt>
                <c:pt idx="40">
                  <c:v>0.97401386227893028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0.19015802485771527</c:v>
                  </c:pt>
                  <c:pt idx="44">
                    <c:v>0.68240786820916577</c:v>
                  </c:pt>
                  <c:pt idx="46">
                    <c:v>0.26846757186925552</c:v>
                  </c:pt>
                  <c:pt idx="47">
                    <c:v>0.42768002768272789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0.19015802485771527</c:v>
                  </c:pt>
                  <c:pt idx="44">
                    <c:v>0.68240786820916577</c:v>
                  </c:pt>
                  <c:pt idx="46">
                    <c:v>0.26846757186925552</c:v>
                  </c:pt>
                  <c:pt idx="47">
                    <c:v>0.42768002768272789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0.7885792036270558</c:v>
                </c:pt>
                <c:pt idx="44">
                  <c:v>1.1023688162906116</c:v>
                </c:pt>
                <c:pt idx="45">
                  <c:v>1.1937764235048014</c:v>
                </c:pt>
                <c:pt idx="46">
                  <c:v>0.8796383322542205</c:v>
                </c:pt>
                <c:pt idx="47">
                  <c:v>0.77414438242562977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41792"/>
        <c:axId val="5104371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41792"/>
        <c:axId val="51043712"/>
      </c:lineChart>
      <c:catAx>
        <c:axId val="51041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1043712"/>
        <c:crosses val="autoZero"/>
        <c:auto val="1"/>
        <c:lblAlgn val="ctr"/>
        <c:lblOffset val="100"/>
        <c:noMultiLvlLbl val="0"/>
      </c:catAx>
      <c:valAx>
        <c:axId val="510437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104179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MEL induced biomarker expression </a:t>
            </a:r>
            <a:r>
              <a:rPr lang="en-US" sz="1800" b="1" i="0" u="none" strike="noStrike" baseline="0">
                <a:effectLst/>
              </a:rPr>
              <a:t>(n=1)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diagrams'!$D$2:$D$7</c:f>
                <c:numCache>
                  <c:formatCode>General</c:formatCode>
                  <c:ptCount val="6"/>
                </c:numCache>
              </c:numRef>
            </c:plus>
            <c:minus>
              <c:numRef>
                <c:f>'biomarker induc diagrams'!$D$2:$D$7</c:f>
                <c:numCache>
                  <c:formatCode>General</c:formatCode>
                  <c:ptCount val="6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diagrams'!$C$2:$C$7</c:f>
              <c:numCache>
                <c:formatCode>General</c:formatCode>
                <c:ptCount val="6"/>
                <c:pt idx="0">
                  <c:v>1</c:v>
                </c:pt>
                <c:pt idx="1">
                  <c:v>1.1393553303336812</c:v>
                </c:pt>
                <c:pt idx="2">
                  <c:v>0.7834081270773865</c:v>
                </c:pt>
                <c:pt idx="3">
                  <c:v>1.2419404506860756</c:v>
                </c:pt>
                <c:pt idx="4">
                  <c:v>0.78863054791414333</c:v>
                </c:pt>
                <c:pt idx="5">
                  <c:v>1.438210402703638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diagrams'!$F$2:$F$14</c:f>
                <c:numCache>
                  <c:formatCode>General</c:formatCode>
                  <c:ptCount val="13"/>
                </c:numCache>
              </c:numRef>
            </c:plus>
            <c:minus>
              <c:numRef>
                <c:f>'biomarker induc diagrams'!$F$2:$F$14</c:f>
                <c:numCache>
                  <c:formatCode>General</c:formatCode>
                  <c:ptCount val="13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1.0308393392560637</c:v>
                </c:pt>
                <c:pt idx="9">
                  <c:v>0.64829439280483903</c:v>
                </c:pt>
                <c:pt idx="10">
                  <c:v>0.83163276251876772</c:v>
                </c:pt>
                <c:pt idx="11">
                  <c:v>0.6839138448245129</c:v>
                </c:pt>
                <c:pt idx="12">
                  <c:v>1.6531111727183605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diagrams'!$H$2:$H$21</c:f>
                <c:numCache>
                  <c:formatCode>General</c:formatCode>
                  <c:ptCount val="20"/>
                </c:numCache>
              </c:numRef>
            </c:plus>
            <c:minus>
              <c:numRef>
                <c:f>'biomarker induc diagrams'!$H$2:$H$21</c:f>
                <c:numCache>
                  <c:formatCode>General</c:formatCode>
                  <c:ptCount val="20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0.82722766136862991</c:v>
                </c:pt>
                <c:pt idx="16">
                  <c:v>0.63532329928030762</c:v>
                </c:pt>
                <c:pt idx="17">
                  <c:v>0.53852597332843499</c:v>
                </c:pt>
                <c:pt idx="18">
                  <c:v>0.84158467172601015</c:v>
                </c:pt>
                <c:pt idx="19">
                  <c:v>1.0247099350021487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diagrams'!$J$2:$J$28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3">
                  <c:v>1.2852900788894965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diagrams'!$L$2:$L$28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diagrams'!$N$2:$N$35</c:f>
                <c:numCache>
                  <c:formatCode>General</c:formatCode>
                  <c:ptCount val="34"/>
                </c:numCache>
              </c:numRef>
            </c:plus>
            <c:minus>
              <c:numRef>
                <c:f>'biomarker induc diagrams'!$N$2:$N$35</c:f>
                <c:numCache>
                  <c:formatCode>General</c:formatCode>
                  <c:ptCount val="34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1.1855183551833472</c:v>
                </c:pt>
                <c:pt idx="30">
                  <c:v>1.1270671710965536</c:v>
                </c:pt>
                <c:pt idx="31">
                  <c:v>1.3084012111536756</c:v>
                </c:pt>
                <c:pt idx="32">
                  <c:v>1.1007630895832101</c:v>
                </c:pt>
                <c:pt idx="33">
                  <c:v>1.7696913336498199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diagrams'!$P$2:$P$42</c:f>
                <c:numCache>
                  <c:formatCode>General</c:formatCode>
                  <c:ptCount val="41"/>
                </c:numCache>
              </c:numRef>
            </c:plus>
            <c:minus>
              <c:numRef>
                <c:f>'biomarker induc diagrams'!$P$2:$P$42</c:f>
                <c:numCache>
                  <c:formatCode>General</c:formatCode>
                  <c:ptCount val="41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1.19305771271104</c:v>
                </c:pt>
                <c:pt idx="37">
                  <c:v>0.85118403695201184</c:v>
                </c:pt>
                <c:pt idx="38">
                  <c:v>0.86055958929657739</c:v>
                </c:pt>
                <c:pt idx="39">
                  <c:v>1.2048218450173147</c:v>
                </c:pt>
                <c:pt idx="40">
                  <c:v>1.5702975070978875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diagrams'!$R$2:$R$49</c:f>
                <c:numCache>
                  <c:formatCode>General</c:formatCode>
                  <c:ptCount val="48"/>
                </c:numCache>
              </c:numRef>
            </c:plus>
            <c:minus>
              <c:numRef>
                <c:f>'biomarker induc diagrams'!$R$2:$R$49</c:f>
                <c:numCache>
                  <c:formatCode>General</c:formatCode>
                  <c:ptCount val="48"/>
                </c:numCache>
              </c:numRef>
            </c:minus>
          </c:errBars>
          <c:cat>
            <c:numRef>
              <c:f>'biomarker induc diagrams'!$B$2:$B$49</c:f>
              <c:numCache>
                <c:formatCode>General</c:formatCode>
                <c:ptCount val="48"/>
                <c:pt idx="0">
                  <c:v>0</c:v>
                </c:pt>
                <c:pt idx="1">
                  <c:v>0.02</c:v>
                </c:pt>
                <c:pt idx="2">
                  <c:v>0.1</c:v>
                </c:pt>
                <c:pt idx="3">
                  <c:v>0.51</c:v>
                </c:pt>
                <c:pt idx="4">
                  <c:v>2.6</c:v>
                </c:pt>
                <c:pt idx="5">
                  <c:v>100</c:v>
                </c:pt>
                <c:pt idx="7">
                  <c:v>0</c:v>
                </c:pt>
                <c:pt idx="8">
                  <c:v>0.02</c:v>
                </c:pt>
                <c:pt idx="9">
                  <c:v>0.1</c:v>
                </c:pt>
                <c:pt idx="10">
                  <c:v>0.51</c:v>
                </c:pt>
                <c:pt idx="11">
                  <c:v>2.6</c:v>
                </c:pt>
                <c:pt idx="12">
                  <c:v>100</c:v>
                </c:pt>
                <c:pt idx="14">
                  <c:v>0</c:v>
                </c:pt>
                <c:pt idx="15">
                  <c:v>0.02</c:v>
                </c:pt>
                <c:pt idx="16">
                  <c:v>0.1</c:v>
                </c:pt>
                <c:pt idx="17">
                  <c:v>0.51</c:v>
                </c:pt>
                <c:pt idx="18">
                  <c:v>2.6</c:v>
                </c:pt>
                <c:pt idx="19">
                  <c:v>100</c:v>
                </c:pt>
                <c:pt idx="21">
                  <c:v>0</c:v>
                </c:pt>
                <c:pt idx="22">
                  <c:v>0.02</c:v>
                </c:pt>
                <c:pt idx="23">
                  <c:v>0.1</c:v>
                </c:pt>
                <c:pt idx="24">
                  <c:v>0.51</c:v>
                </c:pt>
                <c:pt idx="25">
                  <c:v>2.6</c:v>
                </c:pt>
                <c:pt idx="26">
                  <c:v>100</c:v>
                </c:pt>
                <c:pt idx="28">
                  <c:v>0</c:v>
                </c:pt>
                <c:pt idx="29">
                  <c:v>0.02</c:v>
                </c:pt>
                <c:pt idx="30">
                  <c:v>0.1</c:v>
                </c:pt>
                <c:pt idx="31">
                  <c:v>0.51</c:v>
                </c:pt>
                <c:pt idx="32">
                  <c:v>2.6</c:v>
                </c:pt>
                <c:pt idx="33">
                  <c:v>100</c:v>
                </c:pt>
                <c:pt idx="35">
                  <c:v>0</c:v>
                </c:pt>
                <c:pt idx="36">
                  <c:v>0.02</c:v>
                </c:pt>
                <c:pt idx="37">
                  <c:v>0.1</c:v>
                </c:pt>
                <c:pt idx="38">
                  <c:v>0.51</c:v>
                </c:pt>
                <c:pt idx="39">
                  <c:v>2.6</c:v>
                </c:pt>
                <c:pt idx="40">
                  <c:v>100</c:v>
                </c:pt>
                <c:pt idx="42">
                  <c:v>0</c:v>
                </c:pt>
                <c:pt idx="43">
                  <c:v>0.02</c:v>
                </c:pt>
                <c:pt idx="44">
                  <c:v>0.1</c:v>
                </c:pt>
                <c:pt idx="45">
                  <c:v>0.51</c:v>
                </c:pt>
                <c:pt idx="46">
                  <c:v>2.6</c:v>
                </c:pt>
                <c:pt idx="47">
                  <c:v>100</c:v>
                </c:pt>
              </c:numCache>
            </c:numRef>
          </c:cat>
          <c:val>
            <c:numRef>
              <c:f>'biomarker induc diagrams'!$Q$2:$Q$49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0.93035163220636041</c:v>
                </c:pt>
                <c:pt idx="44">
                  <c:v>0.91412857235803657</c:v>
                </c:pt>
                <c:pt idx="45">
                  <c:v>0.86089697302838775</c:v>
                </c:pt>
                <c:pt idx="46">
                  <c:v>0.89223212581074351</c:v>
                </c:pt>
                <c:pt idx="47">
                  <c:v>1.8397557581049655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63968"/>
        <c:axId val="50965888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diagrams'!$A$2:$A$49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63968"/>
        <c:axId val="50965888"/>
      </c:lineChart>
      <c:catAx>
        <c:axId val="50963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[nM]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965888"/>
        <c:crosses val="autoZero"/>
        <c:auto val="1"/>
        <c:lblAlgn val="ctr"/>
        <c:lblOffset val="100"/>
        <c:noMultiLvlLbl val="0"/>
      </c:catAx>
      <c:valAx>
        <c:axId val="50965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96396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NFT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1.5614122113769455E-2</c:v>
                  </c:pt>
                  <c:pt idx="2">
                    <c:v>0.61292599221374044</c:v>
                  </c:pt>
                  <c:pt idx="3">
                    <c:v>0.23449155156121473</c:v>
                  </c:pt>
                  <c:pt idx="4">
                    <c:v>7.1460287190551017E-2</c:v>
                  </c:pt>
                  <c:pt idx="5">
                    <c:v>0.49840985227984669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1.5614122113769455E-2</c:v>
                  </c:pt>
                  <c:pt idx="2">
                    <c:v>0.61292599221374044</c:v>
                  </c:pt>
                  <c:pt idx="3">
                    <c:v>0.23449155156121473</c:v>
                  </c:pt>
                  <c:pt idx="4">
                    <c:v>7.1460287190551017E-2</c:v>
                  </c:pt>
                  <c:pt idx="5">
                    <c:v>0.49840985227984669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0.85611216679924695</c:v>
                </c:pt>
                <c:pt idx="2">
                  <c:v>1.3063362184072507</c:v>
                </c:pt>
                <c:pt idx="3">
                  <c:v>1.0205923095988694</c:v>
                </c:pt>
                <c:pt idx="4">
                  <c:v>1.3528667678198492</c:v>
                </c:pt>
                <c:pt idx="5">
                  <c:v>3.4998670753513603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0.31131560753233539</c:v>
                  </c:pt>
                  <c:pt idx="9">
                    <c:v>0.29923127058742977</c:v>
                  </c:pt>
                  <c:pt idx="10">
                    <c:v>0.24465915490833604</c:v>
                  </c:pt>
                  <c:pt idx="11">
                    <c:v>0.268796649233072</c:v>
                  </c:pt>
                  <c:pt idx="12">
                    <c:v>0.10102214501414346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0.31131560753233539</c:v>
                  </c:pt>
                  <c:pt idx="9">
                    <c:v>0.29923127058742977</c:v>
                  </c:pt>
                  <c:pt idx="10">
                    <c:v>0.24465915490833604</c:v>
                  </c:pt>
                  <c:pt idx="11">
                    <c:v>0.268796649233072</c:v>
                  </c:pt>
                  <c:pt idx="12">
                    <c:v>0.10102214501414346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1.0004992001811672</c:v>
                </c:pt>
                <c:pt idx="9">
                  <c:v>1.1282829037795892</c:v>
                </c:pt>
                <c:pt idx="10">
                  <c:v>0.76536543232780208</c:v>
                </c:pt>
                <c:pt idx="11">
                  <c:v>1.0141049207092863</c:v>
                </c:pt>
                <c:pt idx="12">
                  <c:v>1.0163493417104967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0.60660036017857832</c:v>
                  </c:pt>
                  <c:pt idx="16">
                    <c:v>0.40731518915968651</c:v>
                  </c:pt>
                  <c:pt idx="17">
                    <c:v>0.32864314144950391</c:v>
                  </c:pt>
                  <c:pt idx="18">
                    <c:v>0.81921301001174607</c:v>
                  </c:pt>
                  <c:pt idx="19">
                    <c:v>1.181224110725956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0.60660036017857832</c:v>
                  </c:pt>
                  <c:pt idx="16">
                    <c:v>0.40731518915968651</c:v>
                  </c:pt>
                  <c:pt idx="17">
                    <c:v>0.32864314144950391</c:v>
                  </c:pt>
                  <c:pt idx="18">
                    <c:v>0.81921301001174607</c:v>
                  </c:pt>
                  <c:pt idx="19">
                    <c:v>1.181224110725956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1.1556905114842364</c:v>
                </c:pt>
                <c:pt idx="16">
                  <c:v>0.91388290441502784</c:v>
                </c:pt>
                <c:pt idx="17">
                  <c:v>0.94057462689068583</c:v>
                </c:pt>
                <c:pt idx="18">
                  <c:v>1.0236351217039519</c:v>
                </c:pt>
                <c:pt idx="19">
                  <c:v>2.0762132013570107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1.1498213041292207</c:v>
                </c:pt>
                <c:pt idx="23">
                  <c:v>1.0368408755051075</c:v>
                </c:pt>
                <c:pt idx="24">
                  <c:v>1.2558169297866733</c:v>
                </c:pt>
                <c:pt idx="25">
                  <c:v>1.2371900764446777</c:v>
                </c:pt>
                <c:pt idx="26">
                  <c:v>3.628930264155894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0.35349982867485047</c:v>
                  </c:pt>
                  <c:pt idx="30">
                    <c:v>0.56115421009978883</c:v>
                  </c:pt>
                  <c:pt idx="31">
                    <c:v>8.7794546410380425E-2</c:v>
                  </c:pt>
                  <c:pt idx="32">
                    <c:v>0.21896922039284089</c:v>
                  </c:pt>
                  <c:pt idx="33">
                    <c:v>0.94584604598635202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0.35349982867485047</c:v>
                  </c:pt>
                  <c:pt idx="30">
                    <c:v>0.56115421009978883</c:v>
                  </c:pt>
                  <c:pt idx="31">
                    <c:v>8.7794546410380425E-2</c:v>
                  </c:pt>
                  <c:pt idx="32">
                    <c:v>0.21896922039284089</c:v>
                  </c:pt>
                  <c:pt idx="33">
                    <c:v>0.94584604598635202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1.2093798521184889</c:v>
                </c:pt>
                <c:pt idx="30">
                  <c:v>1.1926687787478383</c:v>
                </c:pt>
                <c:pt idx="31">
                  <c:v>1.1633549129534395</c:v>
                </c:pt>
                <c:pt idx="32">
                  <c:v>1.4507764843223767</c:v>
                </c:pt>
                <c:pt idx="33">
                  <c:v>2.7548681469651948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1.9653868680374328E-2</c:v>
                  </c:pt>
                  <c:pt idx="37">
                    <c:v>0.40130699734665037</c:v>
                  </c:pt>
                  <c:pt idx="38">
                    <c:v>0.39090924398760796</c:v>
                  </c:pt>
                  <c:pt idx="39">
                    <c:v>0.35086887099750091</c:v>
                  </c:pt>
                  <c:pt idx="40">
                    <c:v>3.9535276356039879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1.9653868680374328E-2</c:v>
                  </c:pt>
                  <c:pt idx="37">
                    <c:v>0.40130699734665037</c:v>
                  </c:pt>
                  <c:pt idx="38">
                    <c:v>0.39090924398760796</c:v>
                  </c:pt>
                  <c:pt idx="39">
                    <c:v>0.35086887099750091</c:v>
                  </c:pt>
                  <c:pt idx="40">
                    <c:v>3.9535276356039879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1.0929677903608241</c:v>
                </c:pt>
                <c:pt idx="37">
                  <c:v>1.3344283217826136</c:v>
                </c:pt>
                <c:pt idx="38">
                  <c:v>1.1379607369641638</c:v>
                </c:pt>
                <c:pt idx="39">
                  <c:v>1.6137794128342566</c:v>
                </c:pt>
                <c:pt idx="40">
                  <c:v>12.401504220988336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0.25372426775549717</c:v>
                  </c:pt>
                  <c:pt idx="44">
                    <c:v>0.29144743019066172</c:v>
                  </c:pt>
                  <c:pt idx="45">
                    <c:v>9.065027512823122E-2</c:v>
                  </c:pt>
                  <c:pt idx="46">
                    <c:v>0.53530612549549472</c:v>
                  </c:pt>
                  <c:pt idx="47">
                    <c:v>8.4154353279306786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0.25372426775549717</c:v>
                  </c:pt>
                  <c:pt idx="44">
                    <c:v>0.29144743019066172</c:v>
                  </c:pt>
                  <c:pt idx="45">
                    <c:v>9.065027512823122E-2</c:v>
                  </c:pt>
                  <c:pt idx="46">
                    <c:v>0.53530612549549472</c:v>
                  </c:pt>
                  <c:pt idx="47">
                    <c:v>8.4154353279306786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0.96394095442732708</c:v>
                </c:pt>
                <c:pt idx="44">
                  <c:v>0.85612847859104302</c:v>
                </c:pt>
                <c:pt idx="45">
                  <c:v>0.85186184408654553</c:v>
                </c:pt>
                <c:pt idx="46">
                  <c:v>1.5743454336179645</c:v>
                </c:pt>
                <c:pt idx="47">
                  <c:v>12.224746074525312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26400"/>
        <c:axId val="5072832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26400"/>
        <c:axId val="50728320"/>
      </c:lineChart>
      <c:catAx>
        <c:axId val="50726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728320"/>
        <c:crosses val="autoZero"/>
        <c:auto val="1"/>
        <c:lblAlgn val="ctr"/>
        <c:lblOffset val="100"/>
        <c:noMultiLvlLbl val="0"/>
      </c:catAx>
      <c:valAx>
        <c:axId val="5072832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/>
                  <a:t>Fold</a:t>
                </a:r>
                <a:r>
                  <a:rPr lang="de-DE" sz="1800" b="1" baseline="0"/>
                  <a:t> change </a:t>
                </a:r>
                <a:r>
                  <a:rPr lang="de-DE" sz="1800" b="1"/>
                  <a:t>2 </a:t>
                </a:r>
                <a:r>
                  <a:rPr lang="de-DE" sz="1800" b="1" baseline="30000"/>
                  <a:t>-ΔΔCT</a:t>
                </a:r>
                <a:r>
                  <a:rPr lang="de-DE" sz="1800" b="1"/>
                  <a:t> </a:t>
                </a:r>
                <a:endParaRPr lang="de-DE" sz="18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72640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64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NIM induced gene expression </a:t>
            </a:r>
            <a:r>
              <a:rPr lang="en-US" sz="1800" b="1" i="0" u="none" strike="noStrike" baseline="0">
                <a:effectLst/>
              </a:rPr>
              <a:t>(n=1)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diagram'!$D$2:$D$7</c:f>
                <c:numCache>
                  <c:formatCode>General</c:formatCode>
                  <c:ptCount val="6"/>
                </c:numCache>
              </c:numRef>
            </c:plus>
            <c:minus>
              <c:numRef>
                <c:f>'Biomarker ind diagram'!$D$2:$D$7</c:f>
                <c:numCache>
                  <c:formatCode>General</c:formatCode>
                  <c:ptCount val="6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1.0271742917015405</c:v>
                </c:pt>
                <c:pt idx="2">
                  <c:v>0.69599869204227249</c:v>
                </c:pt>
                <c:pt idx="3">
                  <c:v>0.60059671952868654</c:v>
                </c:pt>
                <c:pt idx="4">
                  <c:v>0.44584796890027739</c:v>
                </c:pt>
                <c:pt idx="5">
                  <c:v>2.892497909530074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diagram'!$F$2:$F$14</c:f>
                <c:numCache>
                  <c:formatCode>General</c:formatCode>
                  <c:ptCount val="13"/>
                </c:numCache>
              </c:numRef>
            </c:plus>
            <c:minus>
              <c:numRef>
                <c:f>'Biomarker ind diagram'!$F$2:$F$14</c:f>
                <c:numCache>
                  <c:formatCode>General</c:formatCode>
                  <c:ptCount val="13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0.54690171830235323</c:v>
                </c:pt>
                <c:pt idx="9">
                  <c:v>0.63208916931801484</c:v>
                </c:pt>
                <c:pt idx="10">
                  <c:v>1.2798200736572043</c:v>
                </c:pt>
                <c:pt idx="11">
                  <c:v>3.2051541631512626</c:v>
                </c:pt>
                <c:pt idx="12">
                  <c:v>1.7851374563475981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diagram'!$H$2:$H$21</c:f>
                <c:numCache>
                  <c:formatCode>General</c:formatCode>
                  <c:ptCount val="20"/>
                </c:numCache>
              </c:numRef>
            </c:plus>
            <c:minus>
              <c:numRef>
                <c:f>'Biomarker ind diagram'!$H$2:$H$21</c:f>
                <c:numCache>
                  <c:formatCode>General</c:formatCode>
                  <c:ptCount val="20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0.99962888856369991</c:v>
                </c:pt>
                <c:pt idx="16">
                  <c:v>0.76674632403663212</c:v>
                </c:pt>
                <c:pt idx="17">
                  <c:v>0.41656080357037489</c:v>
                </c:pt>
                <c:pt idx="18">
                  <c:v>0.3885954058645919</c:v>
                </c:pt>
                <c:pt idx="19">
                  <c:v>0.59619340982452662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diagram'!$N$2:$N$35</c:f>
                <c:numCache>
                  <c:formatCode>General</c:formatCode>
                  <c:ptCount val="34"/>
                </c:numCache>
              </c:numRef>
            </c:plus>
            <c:minus>
              <c:numRef>
                <c:f>'Biomarker ind diagram'!$N$2:$N$35</c:f>
                <c:numCache>
                  <c:formatCode>General</c:formatCode>
                  <c:ptCount val="34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1.3900555136727992</c:v>
                </c:pt>
                <c:pt idx="30">
                  <c:v>1.3847462836804953</c:v>
                </c:pt>
                <c:pt idx="31">
                  <c:v>1.404551963391105</c:v>
                </c:pt>
                <c:pt idx="32">
                  <c:v>0.68083766194155138</c:v>
                </c:pt>
                <c:pt idx="33">
                  <c:v>1.562555752654829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diagram'!$P$2:$P$42</c:f>
                <c:numCache>
                  <c:formatCode>General</c:formatCode>
                  <c:ptCount val="41"/>
                </c:numCache>
              </c:numRef>
            </c:plus>
            <c:minus>
              <c:numRef>
                <c:f>'Biomarker ind diagram'!$P$2:$P$42</c:f>
                <c:numCache>
                  <c:formatCode>General</c:formatCode>
                  <c:ptCount val="41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0.7384558119230169</c:v>
                </c:pt>
                <c:pt idx="37">
                  <c:v>0.88739141432582025</c:v>
                </c:pt>
                <c:pt idx="38">
                  <c:v>1.0762792901188361</c:v>
                </c:pt>
                <c:pt idx="39">
                  <c:v>0.62628717886386753</c:v>
                </c:pt>
                <c:pt idx="40">
                  <c:v>5.1173970243159266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diagram'!$R$2:$R$49</c:f>
                <c:numCache>
                  <c:formatCode>General</c:formatCode>
                  <c:ptCount val="48"/>
                </c:numCache>
              </c:numRef>
            </c:plus>
            <c:minus>
              <c:numRef>
                <c:f>'Biomarker ind diagram'!$R$2:$R$49</c:f>
                <c:numCache>
                  <c:formatCode>General</c:formatCode>
                  <c:ptCount val="48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330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330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330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330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330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330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330</c:v>
                </c:pt>
              </c:numCache>
            </c:numRef>
          </c:cat>
          <c:val>
            <c:numRef>
              <c:f>'Biomarker ind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1.1147251200632988</c:v>
                </c:pt>
                <c:pt idx="44">
                  <c:v>0.77311315950601089</c:v>
                </c:pt>
                <c:pt idx="45">
                  <c:v>0.95322255905383046</c:v>
                </c:pt>
                <c:pt idx="46">
                  <c:v>0.93519054560664339</c:v>
                </c:pt>
                <c:pt idx="47">
                  <c:v>11.414906732197032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08320"/>
        <c:axId val="5081024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08320"/>
        <c:axId val="50810240"/>
      </c:lineChart>
      <c:catAx>
        <c:axId val="5080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810240"/>
        <c:crosses val="autoZero"/>
        <c:auto val="1"/>
        <c:lblAlgn val="ctr"/>
        <c:lblOffset val="100"/>
        <c:noMultiLvlLbl val="0"/>
      </c:catAx>
      <c:valAx>
        <c:axId val="508102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80832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PhB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1.0901422707150408</c:v>
                  </c:pt>
                  <c:pt idx="2">
                    <c:v>1.5474845383027104E-2</c:v>
                  </c:pt>
                  <c:pt idx="3">
                    <c:v>0.18957786213382538</c:v>
                  </c:pt>
                  <c:pt idx="4">
                    <c:v>0.135532791427185</c:v>
                  </c:pt>
                  <c:pt idx="5">
                    <c:v>0.51483064076423213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1.0901422707150408</c:v>
                  </c:pt>
                  <c:pt idx="2">
                    <c:v>1.5474845383027104E-2</c:v>
                  </c:pt>
                  <c:pt idx="3">
                    <c:v>0.18957786213382538</c:v>
                  </c:pt>
                  <c:pt idx="4">
                    <c:v>0.135532791427185</c:v>
                  </c:pt>
                  <c:pt idx="5">
                    <c:v>0.51483064076423213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1.6141644154437238</c:v>
                </c:pt>
                <c:pt idx="2">
                  <c:v>0.82047108642660138</c:v>
                </c:pt>
                <c:pt idx="3">
                  <c:v>0.6599602725493785</c:v>
                </c:pt>
                <c:pt idx="4">
                  <c:v>0.63741101260424737</c:v>
                </c:pt>
                <c:pt idx="5">
                  <c:v>0.93180596334062171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9">
                    <c:v>1.2089587802465165</c:v>
                  </c:pt>
                  <c:pt idx="10">
                    <c:v>0.86436877445887694</c:v>
                  </c:pt>
                  <c:pt idx="11">
                    <c:v>2.2941796327156432</c:v>
                  </c:pt>
                  <c:pt idx="12">
                    <c:v>3.8044026247679192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9">
                    <c:v>1.2089587802465165</c:v>
                  </c:pt>
                  <c:pt idx="10">
                    <c:v>0.86436877445887694</c:v>
                  </c:pt>
                  <c:pt idx="11">
                    <c:v>2.2941796327156432</c:v>
                  </c:pt>
                  <c:pt idx="12">
                    <c:v>3.8044026247679192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0.50268591344081637</c:v>
                </c:pt>
                <c:pt idx="9">
                  <c:v>2.1295889436417732</c:v>
                </c:pt>
                <c:pt idx="10">
                  <c:v>3.8853141399319586</c:v>
                </c:pt>
                <c:pt idx="11">
                  <c:v>4.6648974347064476</c:v>
                </c:pt>
                <c:pt idx="12">
                  <c:v>4.8769967853253551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7.5576674639727018E-2</c:v>
                  </c:pt>
                  <c:pt idx="16">
                    <c:v>0.15191849485946979</c:v>
                  </c:pt>
                  <c:pt idx="17">
                    <c:v>9.1956185822284389E-2</c:v>
                  </c:pt>
                  <c:pt idx="18">
                    <c:v>0.33069019467578559</c:v>
                  </c:pt>
                  <c:pt idx="19">
                    <c:v>0.18095563283284394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7.5576674639727018E-2</c:v>
                  </c:pt>
                  <c:pt idx="16">
                    <c:v>0.15191849485946979</c:v>
                  </c:pt>
                  <c:pt idx="17">
                    <c:v>9.1956185822284389E-2</c:v>
                  </c:pt>
                  <c:pt idx="18">
                    <c:v>0.33069019467578559</c:v>
                  </c:pt>
                  <c:pt idx="19">
                    <c:v>0.18095563283284394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0.73031151537548533</c:v>
                </c:pt>
                <c:pt idx="16">
                  <c:v>0.56713046159546177</c:v>
                </c:pt>
                <c:pt idx="17">
                  <c:v>0.57085608272044097</c:v>
                </c:pt>
                <c:pt idx="18">
                  <c:v>0.62214435144200386</c:v>
                </c:pt>
                <c:pt idx="19">
                  <c:v>0.24835499285754561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0.40254133007985321</c:v>
                  </c:pt>
                  <c:pt idx="23">
                    <c:v>1.0489568501197042</c:v>
                  </c:pt>
                  <c:pt idx="24">
                    <c:v>3.4096573276238606</c:v>
                  </c:pt>
                  <c:pt idx="25">
                    <c:v>5.8718274012268461</c:v>
                  </c:pt>
                  <c:pt idx="26">
                    <c:v>7.7903659076576464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0.40254133007985321</c:v>
                  </c:pt>
                  <c:pt idx="23">
                    <c:v>1.0489568501197042</c:v>
                  </c:pt>
                  <c:pt idx="24">
                    <c:v>3.4096573276238606</c:v>
                  </c:pt>
                  <c:pt idx="25">
                    <c:v>5.8718274012268461</c:v>
                  </c:pt>
                  <c:pt idx="26">
                    <c:v>7.7903659076576464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2.3162351805167329</c:v>
                </c:pt>
                <c:pt idx="23">
                  <c:v>1.9145716453955726</c:v>
                </c:pt>
                <c:pt idx="24">
                  <c:v>3.6705325983580561</c:v>
                </c:pt>
                <c:pt idx="25">
                  <c:v>10.934708110330126</c:v>
                </c:pt>
                <c:pt idx="26">
                  <c:v>16.206333566094099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0.28814489752744554</c:v>
                  </c:pt>
                  <c:pt idx="30">
                    <c:v>0.14217988836198298</c:v>
                  </c:pt>
                  <c:pt idx="31">
                    <c:v>0.14108260240625034</c:v>
                  </c:pt>
                  <c:pt idx="32">
                    <c:v>0.30010562645475453</c:v>
                  </c:pt>
                  <c:pt idx="33">
                    <c:v>0.50493466375528473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0.28814489752744554</c:v>
                  </c:pt>
                  <c:pt idx="30">
                    <c:v>0.14217988836198298</c:v>
                  </c:pt>
                  <c:pt idx="31">
                    <c:v>0.14108260240625034</c:v>
                  </c:pt>
                  <c:pt idx="32">
                    <c:v>0.30010562645475453</c:v>
                  </c:pt>
                  <c:pt idx="33">
                    <c:v>0.50493466375528473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0.84287763279551831</c:v>
                </c:pt>
                <c:pt idx="30">
                  <c:v>0.63442407546115653</c:v>
                </c:pt>
                <c:pt idx="31">
                  <c:v>0.60980309858471649</c:v>
                </c:pt>
                <c:pt idx="32">
                  <c:v>0.88329025099515512</c:v>
                </c:pt>
                <c:pt idx="33">
                  <c:v>0.76967099812833273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0.29099925693444678</c:v>
                  </c:pt>
                  <c:pt idx="37">
                    <c:v>3.6533393518218223E-3</c:v>
                  </c:pt>
                  <c:pt idx="38">
                    <c:v>0.46150586659557724</c:v>
                  </c:pt>
                  <c:pt idx="39">
                    <c:v>1.3325491361100388</c:v>
                  </c:pt>
                  <c:pt idx="40">
                    <c:v>1.2229998293497246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0.29099925693444678</c:v>
                  </c:pt>
                  <c:pt idx="37">
                    <c:v>3.6533393518218223E-3</c:v>
                  </c:pt>
                  <c:pt idx="38">
                    <c:v>0.46150586659557724</c:v>
                  </c:pt>
                  <c:pt idx="39">
                    <c:v>1.3325491361100388</c:v>
                  </c:pt>
                  <c:pt idx="40">
                    <c:v>1.2229998293497246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0.9821926499469813</c:v>
                </c:pt>
                <c:pt idx="37">
                  <c:v>0.62053565016003642</c:v>
                </c:pt>
                <c:pt idx="38">
                  <c:v>1.1718253364384079</c:v>
                </c:pt>
                <c:pt idx="39">
                  <c:v>1.6269887414433648</c:v>
                </c:pt>
                <c:pt idx="40">
                  <c:v>1.2281007219850468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0.26610450905371186</c:v>
                  </c:pt>
                  <c:pt idx="44">
                    <c:v>0.21596698575618514</c:v>
                  </c:pt>
                  <c:pt idx="45">
                    <c:v>0.18168873552577328</c:v>
                  </c:pt>
                  <c:pt idx="46">
                    <c:v>0.51226452997162419</c:v>
                  </c:pt>
                  <c:pt idx="47">
                    <c:v>2.1256237566853184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0.26610450905371186</c:v>
                  </c:pt>
                  <c:pt idx="44">
                    <c:v>0.21596698575618514</c:v>
                  </c:pt>
                  <c:pt idx="45">
                    <c:v>0.18168873552577328</c:v>
                  </c:pt>
                  <c:pt idx="46">
                    <c:v>0.51226452997162419</c:v>
                  </c:pt>
                  <c:pt idx="47">
                    <c:v>2.1256237566853184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0.8183758090680272</c:v>
                </c:pt>
                <c:pt idx="44">
                  <c:v>0.63866937110438382</c:v>
                </c:pt>
                <c:pt idx="45">
                  <c:v>0.82436035552131237</c:v>
                </c:pt>
                <c:pt idx="46">
                  <c:v>1.0974276737952871</c:v>
                </c:pt>
                <c:pt idx="47">
                  <c:v>3.5757353327720249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54080"/>
        <c:axId val="5105600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54080"/>
        <c:axId val="51056000"/>
      </c:lineChart>
      <c:catAx>
        <c:axId val="51054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1056000"/>
        <c:crosses val="autoZero"/>
        <c:auto val="1"/>
        <c:lblAlgn val="ctr"/>
        <c:lblOffset val="100"/>
        <c:noMultiLvlLbl val="0"/>
      </c:catAx>
      <c:valAx>
        <c:axId val="5105600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105408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1.8553703703703644E-3"/>
          <c:y val="0.92920069444444453"/>
          <c:w val="0.99814462962962969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PMZ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0.4229674662700636</c:v>
                  </c:pt>
                  <c:pt idx="2">
                    <c:v>0.30143693420064177</c:v>
                  </c:pt>
                  <c:pt idx="3">
                    <c:v>0.3654426224739924</c:v>
                  </c:pt>
                  <c:pt idx="4">
                    <c:v>0.42972195792545193</c:v>
                  </c:pt>
                  <c:pt idx="5">
                    <c:v>5.2342808679662033E-2</c:v>
                  </c:pt>
                </c:numCache>
              </c:numRef>
            </c:plus>
            <c:minus>
              <c:numRef>
                <c:f>'biomarker ind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0.4229674662700636</c:v>
                  </c:pt>
                  <c:pt idx="2">
                    <c:v>0.30143693420064177</c:v>
                  </c:pt>
                  <c:pt idx="3">
                    <c:v>0.3654426224739924</c:v>
                  </c:pt>
                  <c:pt idx="4">
                    <c:v>0.42972195792545193</c:v>
                  </c:pt>
                  <c:pt idx="5">
                    <c:v>5.2342808679662033E-2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0.91725257237454172</c:v>
                </c:pt>
                <c:pt idx="2">
                  <c:v>0.71417917864698821</c:v>
                </c:pt>
                <c:pt idx="3">
                  <c:v>1.1717688466927205</c:v>
                </c:pt>
                <c:pt idx="4">
                  <c:v>0.84469752566502909</c:v>
                </c:pt>
                <c:pt idx="5">
                  <c:v>0.79428509675815595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0.88699567410641389</c:v>
                  </c:pt>
                  <c:pt idx="9">
                    <c:v>0.39509165437771476</c:v>
                  </c:pt>
                  <c:pt idx="10">
                    <c:v>0.36407056682901745</c:v>
                  </c:pt>
                  <c:pt idx="11">
                    <c:v>0.93130231861968571</c:v>
                  </c:pt>
                  <c:pt idx="12">
                    <c:v>0.27370234194304571</c:v>
                  </c:pt>
                </c:numCache>
              </c:numRef>
            </c:plus>
            <c:minus>
              <c:numRef>
                <c:f>'biomarker ind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0.88699567410641389</c:v>
                  </c:pt>
                  <c:pt idx="9">
                    <c:v>0.39509165437771476</c:v>
                  </c:pt>
                  <c:pt idx="10">
                    <c:v>0.36407056682901745</c:v>
                  </c:pt>
                  <c:pt idx="11">
                    <c:v>0.93130231861968571</c:v>
                  </c:pt>
                  <c:pt idx="12">
                    <c:v>0.27370234194304571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1.1690662686081408</c:v>
                </c:pt>
                <c:pt idx="9">
                  <c:v>0.7952559495575231</c:v>
                </c:pt>
                <c:pt idx="10">
                  <c:v>0.87284365618126702</c:v>
                </c:pt>
                <c:pt idx="11">
                  <c:v>1.161822508919546</c:v>
                </c:pt>
                <c:pt idx="12">
                  <c:v>4.7698297571067512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0.38413144156662438</c:v>
                  </c:pt>
                  <c:pt idx="16">
                    <c:v>0.29864113414240684</c:v>
                  </c:pt>
                  <c:pt idx="17">
                    <c:v>0.16831695243747527</c:v>
                  </c:pt>
                  <c:pt idx="18">
                    <c:v>6.4469095326962503E-2</c:v>
                  </c:pt>
                  <c:pt idx="19">
                    <c:v>0.31982357327861805</c:v>
                  </c:pt>
                </c:numCache>
              </c:numRef>
            </c:plus>
            <c:minus>
              <c:numRef>
                <c:f>'biomarker ind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0.38413144156662438</c:v>
                  </c:pt>
                  <c:pt idx="16">
                    <c:v>0.29864113414240684</c:v>
                  </c:pt>
                  <c:pt idx="17">
                    <c:v>0.16831695243747527</c:v>
                  </c:pt>
                  <c:pt idx="18">
                    <c:v>6.4469095326962503E-2</c:v>
                  </c:pt>
                  <c:pt idx="19">
                    <c:v>0.31982357327861805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0.91235952105702034</c:v>
                </c:pt>
                <c:pt idx="16">
                  <c:v>0.73259737809698544</c:v>
                </c:pt>
                <c:pt idx="17">
                  <c:v>0.86942755988941389</c:v>
                </c:pt>
                <c:pt idx="18">
                  <c:v>1.192867436813605</c:v>
                </c:pt>
                <c:pt idx="19">
                  <c:v>0.76035927397049363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0.57556830670611048</c:v>
                  </c:pt>
                  <c:pt idx="23">
                    <c:v>1.8066631453355331</c:v>
                  </c:pt>
                  <c:pt idx="25">
                    <c:v>0.41893842188280139</c:v>
                  </c:pt>
                  <c:pt idx="26">
                    <c:v>0.54991231560142118</c:v>
                  </c:pt>
                </c:numCache>
              </c:numRef>
            </c:plus>
            <c:minus>
              <c:numRef>
                <c:f>'biomarker ind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0.57556830670611048</c:v>
                  </c:pt>
                  <c:pt idx="23">
                    <c:v>1.8066631453355331</c:v>
                  </c:pt>
                  <c:pt idx="25">
                    <c:v>0.41893842188280139</c:v>
                  </c:pt>
                  <c:pt idx="26">
                    <c:v>0.54991231560142118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1.5527153920895755</c:v>
                </c:pt>
                <c:pt idx="23">
                  <c:v>2.2682417660389325</c:v>
                </c:pt>
                <c:pt idx="24">
                  <c:v>0.70256738033361854</c:v>
                </c:pt>
                <c:pt idx="25">
                  <c:v>1.072083037894265</c:v>
                </c:pt>
                <c:pt idx="26">
                  <c:v>4.5316194274231325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0.1830479449121529</c:v>
                  </c:pt>
                  <c:pt idx="30">
                    <c:v>0.24931840535569913</c:v>
                  </c:pt>
                  <c:pt idx="31">
                    <c:v>0.34770043257351851</c:v>
                  </c:pt>
                  <c:pt idx="32">
                    <c:v>0.14184080869194612</c:v>
                  </c:pt>
                  <c:pt idx="33">
                    <c:v>0.16504982918502262</c:v>
                  </c:pt>
                </c:numCache>
              </c:numRef>
            </c:plus>
            <c:minus>
              <c:numRef>
                <c:f>'biomarker ind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0.1830479449121529</c:v>
                  </c:pt>
                  <c:pt idx="30">
                    <c:v>0.24931840535569913</c:v>
                  </c:pt>
                  <c:pt idx="31">
                    <c:v>0.34770043257351851</c:v>
                  </c:pt>
                  <c:pt idx="32">
                    <c:v>0.14184080869194612</c:v>
                  </c:pt>
                  <c:pt idx="33">
                    <c:v>0.16504982918502262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1.0765487764975661</c:v>
                </c:pt>
                <c:pt idx="30">
                  <c:v>0.79252075243727149</c:v>
                </c:pt>
                <c:pt idx="31">
                  <c:v>1.2551881107538199</c:v>
                </c:pt>
                <c:pt idx="32">
                  <c:v>0.93017881571670946</c:v>
                </c:pt>
                <c:pt idx="33">
                  <c:v>0.87900506292962721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8.0574785830825252E-2</c:v>
                  </c:pt>
                  <c:pt idx="37">
                    <c:v>4.9746734496037157E-2</c:v>
                  </c:pt>
                  <c:pt idx="38">
                    <c:v>0.42349496195849146</c:v>
                  </c:pt>
                  <c:pt idx="39">
                    <c:v>5.8788643331608541E-2</c:v>
                  </c:pt>
                  <c:pt idx="40">
                    <c:v>0.21059908533634109</c:v>
                  </c:pt>
                </c:numCache>
              </c:numRef>
            </c:plus>
            <c:minus>
              <c:numRef>
                <c:f>'biomarker ind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8.0574785830825252E-2</c:v>
                  </c:pt>
                  <c:pt idx="37">
                    <c:v>4.9746734496037157E-2</c:v>
                  </c:pt>
                  <c:pt idx="38">
                    <c:v>0.42349496195849146</c:v>
                  </c:pt>
                  <c:pt idx="39">
                    <c:v>5.8788643331608541E-2</c:v>
                  </c:pt>
                  <c:pt idx="40">
                    <c:v>0.21059908533634109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1.0531564607381494</c:v>
                </c:pt>
                <c:pt idx="37">
                  <c:v>1.0866665232273838</c:v>
                </c:pt>
                <c:pt idx="38">
                  <c:v>1.3558212272505401</c:v>
                </c:pt>
                <c:pt idx="39">
                  <c:v>0.979160116315134</c:v>
                </c:pt>
                <c:pt idx="40">
                  <c:v>1.7938823092650051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0.33230151785068418</c:v>
                  </c:pt>
                  <c:pt idx="44">
                    <c:v>8.2625499396334276E-3</c:v>
                  </c:pt>
                  <c:pt idx="45">
                    <c:v>6.319670585832364E-2</c:v>
                  </c:pt>
                  <c:pt idx="46">
                    <c:v>0.53132681632447953</c:v>
                  </c:pt>
                  <c:pt idx="47">
                    <c:v>0.17597841127251226</c:v>
                  </c:pt>
                </c:numCache>
              </c:numRef>
            </c:plus>
            <c:minus>
              <c:numRef>
                <c:f>'biomarker ind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0.33230151785068418</c:v>
                  </c:pt>
                  <c:pt idx="44">
                    <c:v>8.2625499396334276E-3</c:v>
                  </c:pt>
                  <c:pt idx="45">
                    <c:v>6.319670585832364E-2</c:v>
                  </c:pt>
                  <c:pt idx="46">
                    <c:v>0.53132681632447953</c:v>
                  </c:pt>
                  <c:pt idx="47">
                    <c:v>0.17597841127251226</c:v>
                  </c:pt>
                </c:numCache>
              </c:numRef>
            </c:minus>
          </c:errBars>
          <c:cat>
            <c:numRef>
              <c:f>'biomarker ind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35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35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35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35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35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35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35</c:v>
                </c:pt>
              </c:numCache>
            </c:numRef>
          </c:cat>
          <c:val>
            <c:numRef>
              <c:f>'biomarker ind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0.82336831241222086</c:v>
                </c:pt>
                <c:pt idx="44">
                  <c:v>0.87789174281970817</c:v>
                </c:pt>
                <c:pt idx="45">
                  <c:v>0.84285407521744293</c:v>
                </c:pt>
                <c:pt idx="46">
                  <c:v>0.93064952569915149</c:v>
                </c:pt>
                <c:pt idx="47">
                  <c:v>0.79646527515151178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349760"/>
        <c:axId val="4935168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49760"/>
        <c:axId val="49351680"/>
      </c:lineChart>
      <c:catAx>
        <c:axId val="49349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49351680"/>
        <c:crosses val="autoZero"/>
        <c:auto val="1"/>
        <c:lblAlgn val="ctr"/>
        <c:lblOffset val="100"/>
        <c:noMultiLvlLbl val="0"/>
      </c:catAx>
      <c:valAx>
        <c:axId val="493516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4934976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PPL induced biomarker expression </a:t>
            </a:r>
            <a:r>
              <a:rPr lang="en-US" sz="1800" b="1" i="0" u="none" strike="noStrike" baseline="0">
                <a:effectLst/>
              </a:rPr>
              <a:t>(n=1)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1.2799582918729928</c:v>
                </c:pt>
                <c:pt idx="2">
                  <c:v>1.843995966418208</c:v>
                </c:pt>
                <c:pt idx="3">
                  <c:v>1.5472512634308968</c:v>
                </c:pt>
                <c:pt idx="4">
                  <c:v>1.0060304691498354</c:v>
                </c:pt>
                <c:pt idx="5">
                  <c:v>1.6815870917550522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0.76924725738142408</c:v>
                </c:pt>
                <c:pt idx="9">
                  <c:v>1.288527653799288</c:v>
                </c:pt>
                <c:pt idx="10">
                  <c:v>1.2300244557618876</c:v>
                </c:pt>
                <c:pt idx="11">
                  <c:v>0.77188321976374996</c:v>
                </c:pt>
                <c:pt idx="12">
                  <c:v>1.0131736767416513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0.91827126125989589</c:v>
                </c:pt>
                <c:pt idx="16">
                  <c:v>1.2454291915689033</c:v>
                </c:pt>
                <c:pt idx="17">
                  <c:v>1.1866171178265541</c:v>
                </c:pt>
                <c:pt idx="18">
                  <c:v>1.3296868301323264</c:v>
                </c:pt>
                <c:pt idx="19">
                  <c:v>1.1306614399196171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0.59626096621595748</c:v>
                </c:pt>
                <c:pt idx="23">
                  <c:v>1.3131325028010177</c:v>
                </c:pt>
                <c:pt idx="24">
                  <c:v>0.97598169856908379</c:v>
                </c:pt>
                <c:pt idx="25">
                  <c:v>0.83721177053529094</c:v>
                </c:pt>
                <c:pt idx="26">
                  <c:v>1.58732219890969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33">
                    <c:v>0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33">
                    <c:v>0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1.1262603000054161</c:v>
                </c:pt>
                <c:pt idx="30">
                  <c:v>1.4227695466479051</c:v>
                </c:pt>
                <c:pt idx="31">
                  <c:v>1.1891448823164423</c:v>
                </c:pt>
                <c:pt idx="32">
                  <c:v>1.2470929516841311</c:v>
                </c:pt>
                <c:pt idx="33">
                  <c:v>1.802288956418405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1.2326812568012018</c:v>
                </c:pt>
                <c:pt idx="37">
                  <c:v>1.3231897830863271</c:v>
                </c:pt>
                <c:pt idx="38">
                  <c:v>1.5460076949369692</c:v>
                </c:pt>
                <c:pt idx="39">
                  <c:v>1.377880239961385</c:v>
                </c:pt>
                <c:pt idx="40">
                  <c:v>1.5619004455173919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1.1083966841420387</c:v>
                </c:pt>
                <c:pt idx="44">
                  <c:v>1.4524872503605839</c:v>
                </c:pt>
                <c:pt idx="45">
                  <c:v>1.5461143238959745</c:v>
                </c:pt>
                <c:pt idx="46">
                  <c:v>1.3445827070417444</c:v>
                </c:pt>
                <c:pt idx="47">
                  <c:v>1.5720695005887337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43968"/>
        <c:axId val="49445888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43968"/>
        <c:axId val="49445888"/>
      </c:lineChart>
      <c:catAx>
        <c:axId val="49443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49445888"/>
        <c:crosses val="autoZero"/>
        <c:auto val="1"/>
        <c:lblAlgn val="ctr"/>
        <c:lblOffset val="100"/>
        <c:noMultiLvlLbl val="0"/>
      </c:catAx>
      <c:valAx>
        <c:axId val="49445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2935222222222223E-2"/>
              <c:y val="0.211087499999999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49443968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RIF induced biomarker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0.39854792861534</c:v>
                  </c:pt>
                  <c:pt idx="2">
                    <c:v>0.1777485672490367</c:v>
                  </c:pt>
                  <c:pt idx="3">
                    <c:v>0.30508633624479126</c:v>
                  </c:pt>
                  <c:pt idx="4">
                    <c:v>0.35542640528949337</c:v>
                  </c:pt>
                  <c:pt idx="5">
                    <c:v>0.31710087706439305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0.39854792861534</c:v>
                  </c:pt>
                  <c:pt idx="2">
                    <c:v>0.1777485672490367</c:v>
                  </c:pt>
                  <c:pt idx="3">
                    <c:v>0.30508633624479126</c:v>
                  </c:pt>
                  <c:pt idx="4">
                    <c:v>0.35542640528949337</c:v>
                  </c:pt>
                  <c:pt idx="5">
                    <c:v>0.31710087706439305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0.99528824282810924</c:v>
                </c:pt>
                <c:pt idx="2">
                  <c:v>1.119820340393914</c:v>
                </c:pt>
                <c:pt idx="3">
                  <c:v>0.97301430461481964</c:v>
                </c:pt>
                <c:pt idx="4">
                  <c:v>1.0413609641604227</c:v>
                </c:pt>
                <c:pt idx="5">
                  <c:v>1.0141637825210232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0.12634133878820383</c:v>
                  </c:pt>
                  <c:pt idx="9">
                    <c:v>1.8792591421857379</c:v>
                  </c:pt>
                  <c:pt idx="10">
                    <c:v>3.3949983552938225</c:v>
                  </c:pt>
                  <c:pt idx="11">
                    <c:v>2.1131223426723413</c:v>
                  </c:pt>
                  <c:pt idx="12">
                    <c:v>0.8980208670807317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0.12634133878820383</c:v>
                  </c:pt>
                  <c:pt idx="9">
                    <c:v>1.8792591421857379</c:v>
                  </c:pt>
                  <c:pt idx="10">
                    <c:v>3.3949983552938225</c:v>
                  </c:pt>
                  <c:pt idx="11">
                    <c:v>2.1131223426723413</c:v>
                  </c:pt>
                  <c:pt idx="12">
                    <c:v>0.8980208670807317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1.6154690527546964</c:v>
                </c:pt>
                <c:pt idx="9">
                  <c:v>4.9233287402901906</c:v>
                </c:pt>
                <c:pt idx="10">
                  <c:v>5.8892067372364174</c:v>
                </c:pt>
                <c:pt idx="11">
                  <c:v>7.3528879771923386</c:v>
                </c:pt>
                <c:pt idx="12">
                  <c:v>3.1567180096443863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7.3311745572505443E-2</c:v>
                  </c:pt>
                  <c:pt idx="16">
                    <c:v>0.11868201187421791</c:v>
                  </c:pt>
                  <c:pt idx="17">
                    <c:v>0.29841458530811682</c:v>
                  </c:pt>
                  <c:pt idx="18">
                    <c:v>0.21295082080673358</c:v>
                  </c:pt>
                  <c:pt idx="19">
                    <c:v>0.2787152937881735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7.3311745572505443E-2</c:v>
                  </c:pt>
                  <c:pt idx="16">
                    <c:v>0.11868201187421791</c:v>
                  </c:pt>
                  <c:pt idx="17">
                    <c:v>0.29841458530811682</c:v>
                  </c:pt>
                  <c:pt idx="18">
                    <c:v>0.21295082080673358</c:v>
                  </c:pt>
                  <c:pt idx="19">
                    <c:v>0.2787152937881735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0.71463227579332766</c:v>
                </c:pt>
                <c:pt idx="16">
                  <c:v>0.71719988631056086</c:v>
                </c:pt>
                <c:pt idx="17">
                  <c:v>0.83102522182227112</c:v>
                </c:pt>
                <c:pt idx="18">
                  <c:v>0.67348970133806541</c:v>
                </c:pt>
                <c:pt idx="19">
                  <c:v>0.56811529374447345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0.30304394284631825</c:v>
                  </c:pt>
                  <c:pt idx="23">
                    <c:v>0.18690534477753643</c:v>
                  </c:pt>
                  <c:pt idx="24">
                    <c:v>0.51639563073090855</c:v>
                  </c:pt>
                  <c:pt idx="25">
                    <c:v>3.1276959501271469E-2</c:v>
                  </c:pt>
                  <c:pt idx="26">
                    <c:v>0.15215900424165313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0.30304394284631825</c:v>
                  </c:pt>
                  <c:pt idx="23">
                    <c:v>0.18690534477753643</c:v>
                  </c:pt>
                  <c:pt idx="24">
                    <c:v>0.51639563073090855</c:v>
                  </c:pt>
                  <c:pt idx="25">
                    <c:v>3.1276959501271469E-2</c:v>
                  </c:pt>
                  <c:pt idx="26">
                    <c:v>0.15215900424165313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0.90883419154415268</c:v>
                </c:pt>
                <c:pt idx="23">
                  <c:v>0.84808510943152582</c:v>
                </c:pt>
                <c:pt idx="24">
                  <c:v>0.9779508348840712</c:v>
                </c:pt>
                <c:pt idx="25">
                  <c:v>0.88186446381173889</c:v>
                </c:pt>
                <c:pt idx="26">
                  <c:v>0.48499859142350638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0.11880794823788302</c:v>
                  </c:pt>
                  <c:pt idx="30">
                    <c:v>0.15186354275073155</c:v>
                  </c:pt>
                  <c:pt idx="31">
                    <c:v>0.20458599957353721</c:v>
                  </c:pt>
                  <c:pt idx="32">
                    <c:v>0.18546229760994049</c:v>
                  </c:pt>
                  <c:pt idx="33">
                    <c:v>0.69221713702046039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0.11880794823788302</c:v>
                  </c:pt>
                  <c:pt idx="30">
                    <c:v>0.15186354275073155</c:v>
                  </c:pt>
                  <c:pt idx="31">
                    <c:v>0.20458599957353721</c:v>
                  </c:pt>
                  <c:pt idx="32">
                    <c:v>0.18546229760994049</c:v>
                  </c:pt>
                  <c:pt idx="33">
                    <c:v>0.69221713702046039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0.88177407120280948</c:v>
                </c:pt>
                <c:pt idx="30">
                  <c:v>1.0494740465743861</c:v>
                </c:pt>
                <c:pt idx="31">
                  <c:v>0.99328370791529508</c:v>
                </c:pt>
                <c:pt idx="32">
                  <c:v>1.4137910220015462</c:v>
                </c:pt>
                <c:pt idx="33">
                  <c:v>2.7985602773792233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0.39103378530415561</c:v>
                  </c:pt>
                  <c:pt idx="37">
                    <c:v>8.7027105516227055E-2</c:v>
                  </c:pt>
                  <c:pt idx="38">
                    <c:v>0.27151649411546758</c:v>
                  </c:pt>
                  <c:pt idx="39">
                    <c:v>0.31100469476958631</c:v>
                  </c:pt>
                  <c:pt idx="40">
                    <c:v>0.45494726598065616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0.39103378530415561</c:v>
                  </c:pt>
                  <c:pt idx="37">
                    <c:v>8.7027105516227055E-2</c:v>
                  </c:pt>
                  <c:pt idx="38">
                    <c:v>0.27151649411546758</c:v>
                  </c:pt>
                  <c:pt idx="39">
                    <c:v>0.31100469476958631</c:v>
                  </c:pt>
                  <c:pt idx="40">
                    <c:v>0.45494726598065616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0.82411606544511906</c:v>
                </c:pt>
                <c:pt idx="37">
                  <c:v>1.0196665263080134</c:v>
                </c:pt>
                <c:pt idx="38">
                  <c:v>1.3346448289321549</c:v>
                </c:pt>
                <c:pt idx="39">
                  <c:v>1.0045861629225481</c:v>
                </c:pt>
                <c:pt idx="40">
                  <c:v>1.3239383335512729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0.2212969595242395</c:v>
                  </c:pt>
                  <c:pt idx="44">
                    <c:v>0.1367058484273069</c:v>
                  </c:pt>
                  <c:pt idx="45">
                    <c:v>0.45563017285585322</c:v>
                  </c:pt>
                  <c:pt idx="46">
                    <c:v>0.23729690428463196</c:v>
                  </c:pt>
                  <c:pt idx="47">
                    <c:v>0.40605127951783099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0.2212969595242395</c:v>
                  </c:pt>
                  <c:pt idx="44">
                    <c:v>0.1367058484273069</c:v>
                  </c:pt>
                  <c:pt idx="45">
                    <c:v>0.45563017285585322</c:v>
                  </c:pt>
                  <c:pt idx="46">
                    <c:v>0.23729690428463196</c:v>
                  </c:pt>
                  <c:pt idx="47">
                    <c:v>0.40605127951783099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0.32</c:v>
                </c:pt>
                <c:pt idx="2">
                  <c:v>1.6</c:v>
                </c:pt>
                <c:pt idx="3">
                  <c:v>8</c:v>
                </c:pt>
                <c:pt idx="4">
                  <c:v>40</c:v>
                </c:pt>
                <c:pt idx="5">
                  <c:v>200</c:v>
                </c:pt>
                <c:pt idx="7">
                  <c:v>0</c:v>
                </c:pt>
                <c:pt idx="8">
                  <c:v>0.32</c:v>
                </c:pt>
                <c:pt idx="9">
                  <c:v>1.6</c:v>
                </c:pt>
                <c:pt idx="10">
                  <c:v>8</c:v>
                </c:pt>
                <c:pt idx="11">
                  <c:v>40</c:v>
                </c:pt>
                <c:pt idx="12">
                  <c:v>200</c:v>
                </c:pt>
                <c:pt idx="14">
                  <c:v>0</c:v>
                </c:pt>
                <c:pt idx="15">
                  <c:v>0.32</c:v>
                </c:pt>
                <c:pt idx="16">
                  <c:v>1.6</c:v>
                </c:pt>
                <c:pt idx="17">
                  <c:v>8</c:v>
                </c:pt>
                <c:pt idx="18">
                  <c:v>40</c:v>
                </c:pt>
                <c:pt idx="19">
                  <c:v>200</c:v>
                </c:pt>
                <c:pt idx="21">
                  <c:v>0</c:v>
                </c:pt>
                <c:pt idx="22">
                  <c:v>0.32</c:v>
                </c:pt>
                <c:pt idx="23">
                  <c:v>1.6</c:v>
                </c:pt>
                <c:pt idx="24">
                  <c:v>8</c:v>
                </c:pt>
                <c:pt idx="25">
                  <c:v>40</c:v>
                </c:pt>
                <c:pt idx="26">
                  <c:v>200</c:v>
                </c:pt>
                <c:pt idx="28">
                  <c:v>0</c:v>
                </c:pt>
                <c:pt idx="29">
                  <c:v>0.32</c:v>
                </c:pt>
                <c:pt idx="30">
                  <c:v>1.6</c:v>
                </c:pt>
                <c:pt idx="31">
                  <c:v>8</c:v>
                </c:pt>
                <c:pt idx="32">
                  <c:v>40</c:v>
                </c:pt>
                <c:pt idx="33">
                  <c:v>200</c:v>
                </c:pt>
                <c:pt idx="35">
                  <c:v>0</c:v>
                </c:pt>
                <c:pt idx="36">
                  <c:v>0.32</c:v>
                </c:pt>
                <c:pt idx="37">
                  <c:v>1.6</c:v>
                </c:pt>
                <c:pt idx="38">
                  <c:v>8</c:v>
                </c:pt>
                <c:pt idx="39">
                  <c:v>40</c:v>
                </c:pt>
                <c:pt idx="40">
                  <c:v>200</c:v>
                </c:pt>
                <c:pt idx="42">
                  <c:v>0</c:v>
                </c:pt>
                <c:pt idx="43">
                  <c:v>0.32</c:v>
                </c:pt>
                <c:pt idx="44">
                  <c:v>1.6</c:v>
                </c:pt>
                <c:pt idx="45">
                  <c:v>8</c:v>
                </c:pt>
                <c:pt idx="46">
                  <c:v>40</c:v>
                </c:pt>
                <c:pt idx="47">
                  <c:v>200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0.61163886164594383</c:v>
                </c:pt>
                <c:pt idx="44">
                  <c:v>0.80357397193127367</c:v>
                </c:pt>
                <c:pt idx="45">
                  <c:v>0.85622457354137127</c:v>
                </c:pt>
                <c:pt idx="46">
                  <c:v>0.79445032994184783</c:v>
                </c:pt>
                <c:pt idx="47">
                  <c:v>1.2996490559146352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499776"/>
        <c:axId val="51501696"/>
      </c:barChart>
      <c:lineChart>
        <c:grouping val="standard"/>
        <c:varyColors val="0"/>
        <c:ser>
          <c:idx val="8"/>
          <c:order val="8"/>
          <c:tx>
            <c:v>Baseline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99776"/>
        <c:axId val="51501696"/>
      </c:lineChart>
      <c:catAx>
        <c:axId val="5149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1501696"/>
        <c:crosses val="autoZero"/>
        <c:auto val="1"/>
        <c:lblAlgn val="ctr"/>
        <c:lblOffset val="100"/>
        <c:noMultiLvlLbl val="0"/>
      </c:catAx>
      <c:valAx>
        <c:axId val="51501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1499776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1.8553703703703644E-3"/>
          <c:y val="0.92920069444444453"/>
          <c:w val="0.99814462962962969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VPA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(n=3)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4.3776424308902211E-2</c:v>
                  </c:pt>
                  <c:pt idx="2">
                    <c:v>0.86817538982530351</c:v>
                  </c:pt>
                  <c:pt idx="3">
                    <c:v>0.37333844044796766</c:v>
                  </c:pt>
                  <c:pt idx="4">
                    <c:v>0.78028343523819998</c:v>
                  </c:pt>
                  <c:pt idx="5">
                    <c:v>0.99251390080995039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4.3776424308902211E-2</c:v>
                  </c:pt>
                  <c:pt idx="2">
                    <c:v>0.86817538982530351</c:v>
                  </c:pt>
                  <c:pt idx="3">
                    <c:v>0.37333844044796766</c:v>
                  </c:pt>
                  <c:pt idx="4">
                    <c:v>0.78028343523819998</c:v>
                  </c:pt>
                  <c:pt idx="5">
                    <c:v>0.99251390080995039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1.0910357210336512</c:v>
                </c:pt>
                <c:pt idx="2">
                  <c:v>1.3718783549248033</c:v>
                </c:pt>
                <c:pt idx="3">
                  <c:v>1.7729781463654126</c:v>
                </c:pt>
                <c:pt idx="4">
                  <c:v>2.1993655403790098</c:v>
                </c:pt>
                <c:pt idx="5">
                  <c:v>2.3401522192498319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0.21640892330214986</c:v>
                  </c:pt>
                  <c:pt idx="9">
                    <c:v>0.53058822685978813</c:v>
                  </c:pt>
                  <c:pt idx="10">
                    <c:v>1.6332926828930245</c:v>
                  </c:pt>
                  <c:pt idx="11">
                    <c:v>2.3811631784174536</c:v>
                  </c:pt>
                  <c:pt idx="12">
                    <c:v>0.28731252900080217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0.21640892330214986</c:v>
                  </c:pt>
                  <c:pt idx="9">
                    <c:v>0.53058822685978813</c:v>
                  </c:pt>
                  <c:pt idx="10">
                    <c:v>1.6332926828930245</c:v>
                  </c:pt>
                  <c:pt idx="11">
                    <c:v>2.3811631784174536</c:v>
                  </c:pt>
                  <c:pt idx="12">
                    <c:v>0.28731252900080217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0.88718328479836617</c:v>
                </c:pt>
                <c:pt idx="9">
                  <c:v>1.7000759749348575</c:v>
                </c:pt>
                <c:pt idx="10">
                  <c:v>2.7604131630697051</c:v>
                </c:pt>
                <c:pt idx="11">
                  <c:v>3.5542590746532277</c:v>
                </c:pt>
                <c:pt idx="12">
                  <c:v>1.1001219748760331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0.17401258330359387</c:v>
                  </c:pt>
                  <c:pt idx="16">
                    <c:v>0.55780625990550559</c:v>
                  </c:pt>
                  <c:pt idx="17">
                    <c:v>0.25292635640464095</c:v>
                  </c:pt>
                  <c:pt idx="18">
                    <c:v>0.60468520359339484</c:v>
                  </c:pt>
                  <c:pt idx="19">
                    <c:v>6.2509914367360793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0.17401258330359387</c:v>
                  </c:pt>
                  <c:pt idx="16">
                    <c:v>0.55780625990550559</c:v>
                  </c:pt>
                  <c:pt idx="17">
                    <c:v>0.25292635640464095</c:v>
                  </c:pt>
                  <c:pt idx="18">
                    <c:v>0.60468520359339484</c:v>
                  </c:pt>
                  <c:pt idx="19">
                    <c:v>6.2509914367360793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1.2047122901089911</c:v>
                </c:pt>
                <c:pt idx="16">
                  <c:v>1.3567942976100158</c:v>
                </c:pt>
                <c:pt idx="17">
                  <c:v>1.3197112589679865</c:v>
                </c:pt>
                <c:pt idx="18">
                  <c:v>2.5386776327674099</c:v>
                </c:pt>
                <c:pt idx="19">
                  <c:v>7.9637324762079329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1.3722666193384796</c:v>
                  </c:pt>
                  <c:pt idx="23">
                    <c:v>0.30804377294511054</c:v>
                  </c:pt>
                  <c:pt idx="24">
                    <c:v>1.5909802684038041</c:v>
                  </c:pt>
                  <c:pt idx="25">
                    <c:v>1.7134572770945418</c:v>
                  </c:pt>
                  <c:pt idx="26">
                    <c:v>1.4161069245681572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1.3722666193384796</c:v>
                  </c:pt>
                  <c:pt idx="23">
                    <c:v>0.30804377294511054</c:v>
                  </c:pt>
                  <c:pt idx="24">
                    <c:v>1.5909802684038041</c:v>
                  </c:pt>
                  <c:pt idx="25">
                    <c:v>1.7134572770945418</c:v>
                  </c:pt>
                  <c:pt idx="26">
                    <c:v>1.4161069245681572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1.7074492903594256</c:v>
                </c:pt>
                <c:pt idx="23">
                  <c:v>1.4803983923092823</c:v>
                </c:pt>
                <c:pt idx="24">
                  <c:v>2.3079642271983527</c:v>
                </c:pt>
                <c:pt idx="25">
                  <c:v>2.365378956245721</c:v>
                </c:pt>
                <c:pt idx="26">
                  <c:v>1.4137551396478756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Tabelle1!#REF!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plus>
            <c:minus>
              <c:numRef>
                <c:f>Tabelle1!#REF!</c:f>
                <c:numCache>
                  <c:formatCode>General</c:formatCode>
                  <c:ptCount val="1"/>
                  <c:pt idx="0">
                    <c:v>1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Tabelle1!#REF!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9.3762153347251187E-2</c:v>
                  </c:pt>
                  <c:pt idx="30">
                    <c:v>0.14110181630942553</c:v>
                  </c:pt>
                  <c:pt idx="31">
                    <c:v>0.68461116787036957</c:v>
                  </c:pt>
                  <c:pt idx="32">
                    <c:v>3.5313349977633028</c:v>
                  </c:pt>
                  <c:pt idx="33">
                    <c:v>28.512509147749473</c:v>
                  </c:pt>
                </c:numCache>
              </c:numRef>
            </c:plus>
            <c:minus>
              <c:numRef>
                <c:f>'biomarker induc diagram'!$L$2:$L$35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9.3762153347251187E-2</c:v>
                  </c:pt>
                  <c:pt idx="30">
                    <c:v>0.14110181630942553</c:v>
                  </c:pt>
                  <c:pt idx="31">
                    <c:v>0.68461116787036957</c:v>
                  </c:pt>
                  <c:pt idx="32">
                    <c:v>3.5313349977633028</c:v>
                  </c:pt>
                  <c:pt idx="33">
                    <c:v>28.512509147749473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diagram'!$K$2:$K$35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1.2962520729075599</c:v>
                </c:pt>
                <c:pt idx="30">
                  <c:v>1.2477569400176602</c:v>
                </c:pt>
                <c:pt idx="31">
                  <c:v>2.1458702256927573</c:v>
                </c:pt>
                <c:pt idx="32">
                  <c:v>5.6613576530152061</c:v>
                </c:pt>
                <c:pt idx="33">
                  <c:v>34.378359307504986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0.38066198014791636</c:v>
                  </c:pt>
                  <c:pt idx="37">
                    <c:v>0.12347670786768986</c:v>
                  </c:pt>
                  <c:pt idx="38">
                    <c:v>0.58344827130925825</c:v>
                  </c:pt>
                  <c:pt idx="39">
                    <c:v>0.64646676611081511</c:v>
                  </c:pt>
                  <c:pt idx="40">
                    <c:v>6.1095839605913032</c:v>
                  </c:pt>
                </c:numCache>
              </c:numRef>
            </c:plus>
            <c:minus>
              <c:numRef>
                <c:f>'biomarker induc diagram'!$N$2:$N$42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0.38066198014791636</c:v>
                  </c:pt>
                  <c:pt idx="37">
                    <c:v>0.12347670786768986</c:v>
                  </c:pt>
                  <c:pt idx="38">
                    <c:v>0.58344827130925825</c:v>
                  </c:pt>
                  <c:pt idx="39">
                    <c:v>0.64646676611081511</c:v>
                  </c:pt>
                  <c:pt idx="40">
                    <c:v>6.1095839605913032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diagram'!$M$2:$M$42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1.3543284093264625</c:v>
                </c:pt>
                <c:pt idx="37">
                  <c:v>1.2744717362445594</c:v>
                </c:pt>
                <c:pt idx="38">
                  <c:v>1.5163550438882423</c:v>
                </c:pt>
                <c:pt idx="39">
                  <c:v>2.0240453885649852</c:v>
                </c:pt>
                <c:pt idx="40">
                  <c:v>12.264654916197685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0.11143298853970293</c:v>
                  </c:pt>
                  <c:pt idx="44">
                    <c:v>0.13046298527225947</c:v>
                  </c:pt>
                  <c:pt idx="45">
                    <c:v>0.23287211932710467</c:v>
                  </c:pt>
                  <c:pt idx="46">
                    <c:v>1.9777474221831326</c:v>
                  </c:pt>
                  <c:pt idx="47">
                    <c:v>1.8194206289662553</c:v>
                  </c:pt>
                </c:numCache>
              </c:numRef>
            </c:plus>
            <c:minus>
              <c:numRef>
                <c:f>'biomarker induc diagram'!$P$2:$P$49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0.11143298853970293</c:v>
                  </c:pt>
                  <c:pt idx="44">
                    <c:v>0.13046298527225947</c:v>
                  </c:pt>
                  <c:pt idx="45">
                    <c:v>0.23287211932710467</c:v>
                  </c:pt>
                  <c:pt idx="46">
                    <c:v>1.9777474221831326</c:v>
                  </c:pt>
                  <c:pt idx="47">
                    <c:v>1.8194206289662553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 diagram'!$O$2:$O$49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1.0791897147881284</c:v>
                </c:pt>
                <c:pt idx="44">
                  <c:v>0.94931766266882345</c:v>
                </c:pt>
                <c:pt idx="45">
                  <c:v>1.2774360809620109</c:v>
                </c:pt>
                <c:pt idx="46">
                  <c:v>2.4805071125643829</c:v>
                </c:pt>
                <c:pt idx="47">
                  <c:v>2.9467822863428399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19872"/>
        <c:axId val="51521792"/>
      </c:barChart>
      <c:lineChart>
        <c:grouping val="standard"/>
        <c:varyColors val="0"/>
        <c:ser>
          <c:idx val="8"/>
          <c:order val="8"/>
          <c:tx>
            <c:v>Threshhold</c:v>
          </c:tx>
          <c:spPr>
            <a:ln w="9525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19872"/>
        <c:axId val="51521792"/>
      </c:lineChart>
      <c:catAx>
        <c:axId val="51519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sz="1000" b="1"/>
            </a:pPr>
            <a:endParaRPr lang="de-DE"/>
          </a:p>
        </c:txPr>
        <c:crossAx val="51521792"/>
        <c:crosses val="autoZero"/>
        <c:auto val="1"/>
        <c:lblAlgn val="ctr"/>
        <c:lblOffset val="100"/>
        <c:noMultiLvlLbl val="0"/>
      </c:catAx>
      <c:valAx>
        <c:axId val="5152179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</a:t>
                </a:r>
                <a:r>
                  <a:rPr lang="de-DE" sz="2000" b="1" baseline="30000">
                    <a:effectLst/>
                  </a:rPr>
                  <a:t>ΔΔCT</a:t>
                </a:r>
                <a:endParaRPr lang="de-DE" sz="2000" b="1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151987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11E-3"/>
          <c:y val="0.92920069444444464"/>
          <c:w val="0.99276148148148169"/>
          <c:h val="5.316041666666668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ASP induced biomarker</a:t>
            </a:r>
            <a:r>
              <a:rPr lang="en-US" baseline="0"/>
              <a:t>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8.1626831840302089E-2</c:v>
                  </c:pt>
                  <c:pt idx="2">
                    <c:v>0.28382739993489364</c:v>
                  </c:pt>
                  <c:pt idx="3">
                    <c:v>4.8075454722433873E-2</c:v>
                  </c:pt>
                  <c:pt idx="4">
                    <c:v>0.31518850963391198</c:v>
                  </c:pt>
                  <c:pt idx="5">
                    <c:v>0.25297347684484855</c:v>
                  </c:pt>
                </c:numCache>
              </c:numRef>
            </c:plus>
            <c:minus>
              <c:numRef>
                <c:f>'Biomarker induction Diagramm'!$D$2:$D$7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8.1626831840302089E-2</c:v>
                  </c:pt>
                  <c:pt idx="2">
                    <c:v>0.28382739993489364</c:v>
                  </c:pt>
                  <c:pt idx="3">
                    <c:v>4.8075454722433873E-2</c:v>
                  </c:pt>
                  <c:pt idx="4">
                    <c:v>0.31518850963391198</c:v>
                  </c:pt>
                  <c:pt idx="5">
                    <c:v>0.25297347684484855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Diagramm'!$C$2:$C$7</c:f>
              <c:numCache>
                <c:formatCode>General</c:formatCode>
                <c:ptCount val="6"/>
                <c:pt idx="0">
                  <c:v>1</c:v>
                </c:pt>
                <c:pt idx="1">
                  <c:v>1.1936524817252496</c:v>
                </c:pt>
                <c:pt idx="2">
                  <c:v>1.0320374122284974</c:v>
                </c:pt>
                <c:pt idx="3">
                  <c:v>1.010546069807827</c:v>
                </c:pt>
                <c:pt idx="4">
                  <c:v>0.99126993124556328</c:v>
                </c:pt>
                <c:pt idx="5">
                  <c:v>1.2261895962970732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4.213548697834011E-2</c:v>
                  </c:pt>
                  <c:pt idx="9">
                    <c:v>3.3307662931343025E-2</c:v>
                  </c:pt>
                  <c:pt idx="10">
                    <c:v>0.42867271608685242</c:v>
                  </c:pt>
                  <c:pt idx="11">
                    <c:v>0.12505235911881826</c:v>
                  </c:pt>
                  <c:pt idx="12">
                    <c:v>1.0943028398305121</c:v>
                  </c:pt>
                </c:numCache>
              </c:numRef>
            </c:plus>
            <c:minus>
              <c:numRef>
                <c:f>'Biomarker induction Diagramm'!$F$2:$F$14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4.213548697834011E-2</c:v>
                  </c:pt>
                  <c:pt idx="9">
                    <c:v>3.3307662931343025E-2</c:v>
                  </c:pt>
                  <c:pt idx="10">
                    <c:v>0.42867271608685242</c:v>
                  </c:pt>
                  <c:pt idx="11">
                    <c:v>0.12505235911881826</c:v>
                  </c:pt>
                  <c:pt idx="12">
                    <c:v>1.0943028398305121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0.98661056284413584</c:v>
                </c:pt>
                <c:pt idx="9">
                  <c:v>0.81248278308141486</c:v>
                </c:pt>
                <c:pt idx="10">
                  <c:v>0.93237361441825062</c:v>
                </c:pt>
                <c:pt idx="11">
                  <c:v>0.95010590644211035</c:v>
                </c:pt>
                <c:pt idx="12">
                  <c:v>1.7729083566071717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2.9214692588878043E-3</c:v>
                  </c:pt>
                  <c:pt idx="16">
                    <c:v>4.5335056507511219E-2</c:v>
                  </c:pt>
                  <c:pt idx="17">
                    <c:v>9.6208735398322781E-2</c:v>
                  </c:pt>
                  <c:pt idx="18">
                    <c:v>0.28077309931633587</c:v>
                  </c:pt>
                  <c:pt idx="19">
                    <c:v>7.3011145139237732E-2</c:v>
                  </c:pt>
                </c:numCache>
              </c:numRef>
            </c:plus>
            <c:minus>
              <c:numRef>
                <c:f>'Biomarker induction Diagramm'!$H$2:$H$21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2.9214692588878043E-3</c:v>
                  </c:pt>
                  <c:pt idx="16">
                    <c:v>4.5335056507511219E-2</c:v>
                  </c:pt>
                  <c:pt idx="17">
                    <c:v>9.6208735398322781E-2</c:v>
                  </c:pt>
                  <c:pt idx="18">
                    <c:v>0.28077309931633587</c:v>
                  </c:pt>
                  <c:pt idx="19">
                    <c:v>7.3011145139237732E-2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0.63413239670721122</c:v>
                </c:pt>
                <c:pt idx="16">
                  <c:v>0.4797618803534649</c:v>
                </c:pt>
                <c:pt idx="17">
                  <c:v>0.50729745026808659</c:v>
                </c:pt>
                <c:pt idx="18">
                  <c:v>0.6757228529019611</c:v>
                </c:pt>
                <c:pt idx="19">
                  <c:v>0.66383645706324612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</c:numCache>
              </c:numRef>
            </c:plus>
            <c:minus>
              <c:numRef>
                <c:f>'Biomarker induction Diagramm'!$J$2:$J$28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</c:v>
                  </c:pt>
                  <c:pt idx="23">
                    <c:v>0</c:v>
                  </c:pt>
                  <c:pt idx="24">
                    <c:v>0</c:v>
                  </c:pt>
                  <c:pt idx="25">
                    <c:v>0</c:v>
                  </c:pt>
                  <c:pt idx="26">
                    <c:v>0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1.4691009145576586</c:v>
                </c:pt>
                <c:pt idx="23">
                  <c:v>0.85728660098789278</c:v>
                </c:pt>
                <c:pt idx="24">
                  <c:v>0.6937948323351012</c:v>
                </c:pt>
                <c:pt idx="25">
                  <c:v>0.43570286350303927</c:v>
                </c:pt>
                <c:pt idx="26">
                  <c:v>0.7039766585734788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0.3092607862686555</c:v>
                  </c:pt>
                  <c:pt idx="30">
                    <c:v>2.6251359746014044E-2</c:v>
                  </c:pt>
                  <c:pt idx="31">
                    <c:v>0.22996888985669714</c:v>
                  </c:pt>
                  <c:pt idx="32">
                    <c:v>0.25267781041165432</c:v>
                  </c:pt>
                  <c:pt idx="33">
                    <c:v>0.11955512547052785</c:v>
                  </c:pt>
                </c:numCache>
              </c:numRef>
            </c:plus>
            <c:minus>
              <c:numRef>
                <c:f>'Biomarker induction Diagramm'!$N$2:$N$35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0.3092607862686555</c:v>
                  </c:pt>
                  <c:pt idx="30">
                    <c:v>2.6251359746014044E-2</c:v>
                  </c:pt>
                  <c:pt idx="31">
                    <c:v>0.22996888985669714</c:v>
                  </c:pt>
                  <c:pt idx="32">
                    <c:v>0.25267781041165432</c:v>
                  </c:pt>
                  <c:pt idx="33">
                    <c:v>0.11955512547052785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0.97014801237971837</c:v>
                </c:pt>
                <c:pt idx="30">
                  <c:v>0.86665352677484697</c:v>
                </c:pt>
                <c:pt idx="31">
                  <c:v>1.0273568589894149</c:v>
                </c:pt>
                <c:pt idx="32">
                  <c:v>0.98397871207686483</c:v>
                </c:pt>
                <c:pt idx="33">
                  <c:v>1.2282902932159989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4.2488381869455777E-2</c:v>
                  </c:pt>
                  <c:pt idx="37">
                    <c:v>0.19404547293765043</c:v>
                  </c:pt>
                  <c:pt idx="38">
                    <c:v>0.54319482511658623</c:v>
                  </c:pt>
                  <c:pt idx="39">
                    <c:v>0.50958665142474624</c:v>
                  </c:pt>
                  <c:pt idx="40">
                    <c:v>0.58425791797201498</c:v>
                  </c:pt>
                </c:numCache>
              </c:numRef>
            </c:plus>
            <c:minus>
              <c:numRef>
                <c:f>'Biomarker induction Diagramm'!$P$2:$P$42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4.2488381869455777E-2</c:v>
                  </c:pt>
                  <c:pt idx="37">
                    <c:v>0.19404547293765043</c:v>
                  </c:pt>
                  <c:pt idx="38">
                    <c:v>0.54319482511658623</c:v>
                  </c:pt>
                  <c:pt idx="39">
                    <c:v>0.50958665142474624</c:v>
                  </c:pt>
                  <c:pt idx="40">
                    <c:v>0.58425791797201498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1.6328216981330201</c:v>
                </c:pt>
                <c:pt idx="37">
                  <c:v>1.059812235623675</c:v>
                </c:pt>
                <c:pt idx="38">
                  <c:v>0.80613582405507112</c:v>
                </c:pt>
                <c:pt idx="39">
                  <c:v>1.7005421053246166</c:v>
                </c:pt>
                <c:pt idx="40">
                  <c:v>3.0899571336893121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0.23308283598837617</c:v>
                  </c:pt>
                  <c:pt idx="44">
                    <c:v>3.2915079869481341E-2</c:v>
                  </c:pt>
                  <c:pt idx="45">
                    <c:v>0.16075884131352536</c:v>
                  </c:pt>
                  <c:pt idx="46">
                    <c:v>0.4122505435144081</c:v>
                  </c:pt>
                  <c:pt idx="47">
                    <c:v>0.15428904804655713</c:v>
                  </c:pt>
                </c:numCache>
              </c:numRef>
            </c:plus>
            <c:minus>
              <c:numRef>
                <c:f>'Biomarker induction Diagramm'!$R$2:$R$49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0.23308283598837617</c:v>
                  </c:pt>
                  <c:pt idx="44">
                    <c:v>3.2915079869481341E-2</c:v>
                  </c:pt>
                  <c:pt idx="45">
                    <c:v>0.16075884131352536</c:v>
                  </c:pt>
                  <c:pt idx="46">
                    <c:v>0.4122505435144081</c:v>
                  </c:pt>
                  <c:pt idx="47">
                    <c:v>0.15428904804655713</c:v>
                  </c:pt>
                </c:numCache>
              </c:numRef>
            </c:minus>
          </c:errBars>
          <c:cat>
            <c:numRef>
              <c:f>'Biomarker induction Diagramm'!$B$2:$B$49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5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5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5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5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5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5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5</c:v>
                </c:pt>
              </c:numCache>
            </c:numRef>
          </c:cat>
          <c:val>
            <c:numRef>
              <c:f>'Biomarker induction Diagramm'!$Q$2:$Q$49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0.82576367065270062</c:v>
                </c:pt>
                <c:pt idx="44">
                  <c:v>0.71425749753938894</c:v>
                </c:pt>
                <c:pt idx="45">
                  <c:v>0.8599809480242091</c:v>
                </c:pt>
                <c:pt idx="46">
                  <c:v>1.3053937691319919</c:v>
                </c:pt>
                <c:pt idx="47">
                  <c:v>2.3848297757922561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6352"/>
        <c:axId val="187827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6352"/>
        <c:axId val="1878272"/>
      </c:lineChart>
      <c:catAx>
        <c:axId val="1876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1878272"/>
        <c:crosses val="autoZero"/>
        <c:auto val="1"/>
        <c:lblAlgn val="ctr"/>
        <c:lblOffset val="100"/>
        <c:noMultiLvlLbl val="0"/>
      </c:catAx>
      <c:valAx>
        <c:axId val="1878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1876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BPR induced</a:t>
            </a:r>
            <a:r>
              <a:rPr lang="en-US" baseline="0"/>
              <a:t>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0.76669258493627523</c:v>
                  </c:pt>
                  <c:pt idx="2">
                    <c:v>0.26956204745921569</c:v>
                  </c:pt>
                  <c:pt idx="3">
                    <c:v>0.47519856986447895</c:v>
                  </c:pt>
                  <c:pt idx="4">
                    <c:v>0.37186718711842148</c:v>
                  </c:pt>
                  <c:pt idx="5">
                    <c:v>0.8258870205969846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0.76669258493627523</c:v>
                  </c:pt>
                  <c:pt idx="2">
                    <c:v>0.26956204745921569</c:v>
                  </c:pt>
                  <c:pt idx="3">
                    <c:v>0.47519856986447895</c:v>
                  </c:pt>
                  <c:pt idx="4">
                    <c:v>0.37186718711842148</c:v>
                  </c:pt>
                  <c:pt idx="5">
                    <c:v>0.8258870205969846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1.8024212740939904</c:v>
                </c:pt>
                <c:pt idx="2">
                  <c:v>1.7428965248230535</c:v>
                </c:pt>
                <c:pt idx="3">
                  <c:v>1.6409991194526654</c:v>
                </c:pt>
                <c:pt idx="4">
                  <c:v>1.6922531850085734</c:v>
                </c:pt>
                <c:pt idx="5">
                  <c:v>1.7495991064494749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0.10621854714640054</c:v>
                  </c:pt>
                  <c:pt idx="9">
                    <c:v>2.8998403216245007E-2</c:v>
                  </c:pt>
                  <c:pt idx="10">
                    <c:v>0.32120437393604712</c:v>
                  </c:pt>
                  <c:pt idx="11">
                    <c:v>5.0407402413145341E-2</c:v>
                  </c:pt>
                  <c:pt idx="12">
                    <c:v>0.34255674139189607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0.10621854714640054</c:v>
                  </c:pt>
                  <c:pt idx="9">
                    <c:v>2.8998403216245007E-2</c:v>
                  </c:pt>
                  <c:pt idx="10">
                    <c:v>0.32120437393604712</c:v>
                  </c:pt>
                  <c:pt idx="11">
                    <c:v>5.0407402413145341E-2</c:v>
                  </c:pt>
                  <c:pt idx="12">
                    <c:v>0.34255674139189607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1.2123200696147438</c:v>
                </c:pt>
                <c:pt idx="9">
                  <c:v>1.4902293856383106</c:v>
                </c:pt>
                <c:pt idx="10">
                  <c:v>1.242456350641856</c:v>
                </c:pt>
                <c:pt idx="11">
                  <c:v>1.4898605175381578</c:v>
                </c:pt>
                <c:pt idx="12">
                  <c:v>3.5356148843947599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0.51996569331766773</c:v>
                  </c:pt>
                  <c:pt idx="16">
                    <c:v>8.4811350670837435E-2</c:v>
                  </c:pt>
                  <c:pt idx="17">
                    <c:v>0.37555703256645623</c:v>
                  </c:pt>
                  <c:pt idx="19">
                    <c:v>0.25504834164744516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0.51996569331766773</c:v>
                  </c:pt>
                  <c:pt idx="16">
                    <c:v>8.4811350670837435E-2</c:v>
                  </c:pt>
                  <c:pt idx="17">
                    <c:v>0.37555703256645623</c:v>
                  </c:pt>
                  <c:pt idx="19">
                    <c:v>0.25504834164744516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1.4923253527099707</c:v>
                </c:pt>
                <c:pt idx="16">
                  <c:v>1.259939568286407</c:v>
                </c:pt>
                <c:pt idx="17">
                  <c:v>0.94812857168461873</c:v>
                </c:pt>
                <c:pt idx="18">
                  <c:v>1.5758420088766909</c:v>
                </c:pt>
                <c:pt idx="19">
                  <c:v>1.4100433043623455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3.5253669863615227E-3</c:v>
                  </c:pt>
                  <c:pt idx="23">
                    <c:v>0.69715898072981985</c:v>
                  </c:pt>
                  <c:pt idx="24">
                    <c:v>1.1945075980288096</c:v>
                  </c:pt>
                  <c:pt idx="26">
                    <c:v>0.3082020276106725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3.5253669863615227E-3</c:v>
                  </c:pt>
                  <c:pt idx="23">
                    <c:v>0.69715898072981985</c:v>
                  </c:pt>
                  <c:pt idx="24">
                    <c:v>1.1945075980288096</c:v>
                  </c:pt>
                  <c:pt idx="26">
                    <c:v>0.3082020276106725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1.841709803058591</c:v>
                </c:pt>
                <c:pt idx="23">
                  <c:v>1.4464161584743831</c:v>
                </c:pt>
                <c:pt idx="24">
                  <c:v>1.5523648665944751</c:v>
                </c:pt>
                <c:pt idx="26">
                  <c:v>2.8308622406891288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0.54916256905181127</c:v>
                  </c:pt>
                  <c:pt idx="30">
                    <c:v>1.338145127874626E-2</c:v>
                  </c:pt>
                  <c:pt idx="31">
                    <c:v>1.965360587633519E-2</c:v>
                  </c:pt>
                  <c:pt idx="32">
                    <c:v>0.11767245928434132</c:v>
                  </c:pt>
                  <c:pt idx="33">
                    <c:v>0.2024890034813841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0.54916256905181127</c:v>
                  </c:pt>
                  <c:pt idx="30">
                    <c:v>1.338145127874626E-2</c:v>
                  </c:pt>
                  <c:pt idx="31">
                    <c:v>1.965360587633519E-2</c:v>
                  </c:pt>
                  <c:pt idx="32">
                    <c:v>0.11767245928434132</c:v>
                  </c:pt>
                  <c:pt idx="33">
                    <c:v>0.2024890034813841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1.6402476773318524</c:v>
                </c:pt>
                <c:pt idx="30">
                  <c:v>1.5342617368908935</c:v>
                </c:pt>
                <c:pt idx="31">
                  <c:v>1.2104014302760304</c:v>
                </c:pt>
                <c:pt idx="32">
                  <c:v>1.811966159122735</c:v>
                </c:pt>
                <c:pt idx="33">
                  <c:v>1.1429350795081703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3.4037166980998734E-2</c:v>
                  </c:pt>
                  <c:pt idx="37">
                    <c:v>8.3477595776365338E-3</c:v>
                  </c:pt>
                  <c:pt idx="38">
                    <c:v>0.1768269928045319</c:v>
                  </c:pt>
                  <c:pt idx="40">
                    <c:v>0.38620969268515776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3.4037166980998734E-2</c:v>
                  </c:pt>
                  <c:pt idx="37">
                    <c:v>8.3477595776365338E-3</c:v>
                  </c:pt>
                  <c:pt idx="38">
                    <c:v>0.1768269928045319</c:v>
                  </c:pt>
                  <c:pt idx="40">
                    <c:v>0.38620969268515776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1.6050439477081273</c:v>
                </c:pt>
                <c:pt idx="37">
                  <c:v>1.0911721232494167</c:v>
                </c:pt>
                <c:pt idx="38">
                  <c:v>0.95370952962238076</c:v>
                </c:pt>
                <c:pt idx="39">
                  <c:v>1.5967150808197637</c:v>
                </c:pt>
                <c:pt idx="40">
                  <c:v>1.4636200688878986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0.35370739328269146</c:v>
                  </c:pt>
                  <c:pt idx="44">
                    <c:v>0.14768542137786539</c:v>
                  </c:pt>
                  <c:pt idx="45">
                    <c:v>0.38346788448365815</c:v>
                  </c:pt>
                  <c:pt idx="46">
                    <c:v>6.7069283332125057E-2</c:v>
                  </c:pt>
                  <c:pt idx="47">
                    <c:v>2.487925827353378E-2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0.35370739328269146</c:v>
                  </c:pt>
                  <c:pt idx="44">
                    <c:v>0.14768542137786539</c:v>
                  </c:pt>
                  <c:pt idx="45">
                    <c:v>0.38346788448365815</c:v>
                  </c:pt>
                  <c:pt idx="46">
                    <c:v>6.7069283332125057E-2</c:v>
                  </c:pt>
                  <c:pt idx="47">
                    <c:v>2.487925827353378E-2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0.51</c:v>
                </c:pt>
                <c:pt idx="2">
                  <c:v>2.6</c:v>
                </c:pt>
                <c:pt idx="3">
                  <c:v>12.8</c:v>
                </c:pt>
                <c:pt idx="4">
                  <c:v>64</c:v>
                </c:pt>
                <c:pt idx="5">
                  <c:v>30000</c:v>
                </c:pt>
                <c:pt idx="7">
                  <c:v>0</c:v>
                </c:pt>
                <c:pt idx="8">
                  <c:v>0.51</c:v>
                </c:pt>
                <c:pt idx="9">
                  <c:v>2.6</c:v>
                </c:pt>
                <c:pt idx="10">
                  <c:v>12.8</c:v>
                </c:pt>
                <c:pt idx="11">
                  <c:v>64</c:v>
                </c:pt>
                <c:pt idx="12">
                  <c:v>30000</c:v>
                </c:pt>
                <c:pt idx="14">
                  <c:v>0</c:v>
                </c:pt>
                <c:pt idx="15">
                  <c:v>0.51</c:v>
                </c:pt>
                <c:pt idx="16">
                  <c:v>2.6</c:v>
                </c:pt>
                <c:pt idx="17">
                  <c:v>12.8</c:v>
                </c:pt>
                <c:pt idx="18">
                  <c:v>64</c:v>
                </c:pt>
                <c:pt idx="19">
                  <c:v>30000</c:v>
                </c:pt>
                <c:pt idx="21">
                  <c:v>0</c:v>
                </c:pt>
                <c:pt idx="22">
                  <c:v>0.51</c:v>
                </c:pt>
                <c:pt idx="23">
                  <c:v>2.6</c:v>
                </c:pt>
                <c:pt idx="24">
                  <c:v>12.8</c:v>
                </c:pt>
                <c:pt idx="25">
                  <c:v>64</c:v>
                </c:pt>
                <c:pt idx="26">
                  <c:v>30000</c:v>
                </c:pt>
                <c:pt idx="28">
                  <c:v>0</c:v>
                </c:pt>
                <c:pt idx="29">
                  <c:v>0.51</c:v>
                </c:pt>
                <c:pt idx="30">
                  <c:v>2.6</c:v>
                </c:pt>
                <c:pt idx="31">
                  <c:v>12.8</c:v>
                </c:pt>
                <c:pt idx="32">
                  <c:v>64</c:v>
                </c:pt>
                <c:pt idx="33">
                  <c:v>30000</c:v>
                </c:pt>
                <c:pt idx="35">
                  <c:v>0</c:v>
                </c:pt>
                <c:pt idx="36">
                  <c:v>0.51</c:v>
                </c:pt>
                <c:pt idx="37">
                  <c:v>2.6</c:v>
                </c:pt>
                <c:pt idx="38">
                  <c:v>12.8</c:v>
                </c:pt>
                <c:pt idx="39">
                  <c:v>64</c:v>
                </c:pt>
                <c:pt idx="40">
                  <c:v>30000</c:v>
                </c:pt>
                <c:pt idx="42">
                  <c:v>0</c:v>
                </c:pt>
                <c:pt idx="43">
                  <c:v>0.51</c:v>
                </c:pt>
                <c:pt idx="44">
                  <c:v>2.6</c:v>
                </c:pt>
                <c:pt idx="45">
                  <c:v>12.8</c:v>
                </c:pt>
                <c:pt idx="46">
                  <c:v>64</c:v>
                </c:pt>
                <c:pt idx="47">
                  <c:v>30000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1.490606687770867</c:v>
                </c:pt>
                <c:pt idx="44">
                  <c:v>1.2798292515065794</c:v>
                </c:pt>
                <c:pt idx="45">
                  <c:v>0.91398890636473129</c:v>
                </c:pt>
                <c:pt idx="46">
                  <c:v>1.5721455007715106</c:v>
                </c:pt>
                <c:pt idx="47">
                  <c:v>1.7429681407601127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11136"/>
        <c:axId val="4961305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11136"/>
        <c:axId val="49613056"/>
      </c:lineChart>
      <c:catAx>
        <c:axId val="49611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[nM]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49613056"/>
        <c:crosses val="autoZero"/>
        <c:auto val="1"/>
        <c:lblAlgn val="ctr"/>
        <c:lblOffset val="100"/>
        <c:noMultiLvlLbl val="0"/>
      </c:catAx>
      <c:valAx>
        <c:axId val="49613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49611136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CBZ induced</a:t>
            </a:r>
            <a:r>
              <a:rPr lang="en-US" baseline="0"/>
              <a:t>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0.34400705093565687</c:v>
                  </c:pt>
                  <c:pt idx="2">
                    <c:v>7.2227316375771955E-2</c:v>
                  </c:pt>
                  <c:pt idx="3">
                    <c:v>0.1729169335580496</c:v>
                  </c:pt>
                  <c:pt idx="4">
                    <c:v>0.25934119196290489</c:v>
                  </c:pt>
                  <c:pt idx="5">
                    <c:v>6.8411978744311917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0.34400705093565687</c:v>
                  </c:pt>
                  <c:pt idx="2">
                    <c:v>7.2227316375771955E-2</c:v>
                  </c:pt>
                  <c:pt idx="3">
                    <c:v>0.1729169335580496</c:v>
                  </c:pt>
                  <c:pt idx="4">
                    <c:v>0.25934119196290489</c:v>
                  </c:pt>
                  <c:pt idx="5">
                    <c:v>6.8411978744311917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0.96666287939982176</c:v>
                </c:pt>
                <c:pt idx="2">
                  <c:v>0.87207576730779945</c:v>
                </c:pt>
                <c:pt idx="3">
                  <c:v>1.2140994169046362</c:v>
                </c:pt>
                <c:pt idx="4">
                  <c:v>0.7783568653758175</c:v>
                </c:pt>
                <c:pt idx="5">
                  <c:v>6.5884156368828979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9.9004818860049359E-2</c:v>
                  </c:pt>
                  <c:pt idx="9">
                    <c:v>0.54350613941163595</c:v>
                  </c:pt>
                  <c:pt idx="10">
                    <c:v>1.3564941162496997</c:v>
                  </c:pt>
                  <c:pt idx="11">
                    <c:v>1.1243416819956187</c:v>
                  </c:pt>
                  <c:pt idx="12">
                    <c:v>1.9284152963319388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9.9004818860049359E-2</c:v>
                  </c:pt>
                  <c:pt idx="9">
                    <c:v>0.54350613941163595</c:v>
                  </c:pt>
                  <c:pt idx="10">
                    <c:v>1.3564941162496997</c:v>
                  </c:pt>
                  <c:pt idx="11">
                    <c:v>1.1243416819956187</c:v>
                  </c:pt>
                  <c:pt idx="12">
                    <c:v>1.9284152963319388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0.73049409884205652</c:v>
                </c:pt>
                <c:pt idx="9">
                  <c:v>2.0089832615449037</c:v>
                </c:pt>
                <c:pt idx="10">
                  <c:v>3.2727581925796096</c:v>
                </c:pt>
                <c:pt idx="11">
                  <c:v>3.4800629635510316</c:v>
                </c:pt>
                <c:pt idx="12">
                  <c:v>6.8283019825821309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0.62888734897856002</c:v>
                  </c:pt>
                  <c:pt idx="16">
                    <c:v>0.38484116021763115</c:v>
                  </c:pt>
                  <c:pt idx="17">
                    <c:v>0.97275968849954431</c:v>
                  </c:pt>
                  <c:pt idx="18">
                    <c:v>0.44099728236806424</c:v>
                  </c:pt>
                  <c:pt idx="19">
                    <c:v>0.30441698784422294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0.62888734897856002</c:v>
                  </c:pt>
                  <c:pt idx="16">
                    <c:v>0.38484116021763115</c:v>
                  </c:pt>
                  <c:pt idx="17">
                    <c:v>0.97275968849954431</c:v>
                  </c:pt>
                  <c:pt idx="18">
                    <c:v>0.44099728236806424</c:v>
                  </c:pt>
                  <c:pt idx="19">
                    <c:v>0.30441698784422294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0.90371506846950189</c:v>
                </c:pt>
                <c:pt idx="16">
                  <c:v>0.82305000214437718</c:v>
                </c:pt>
                <c:pt idx="17">
                  <c:v>1.2110542395794168</c:v>
                </c:pt>
                <c:pt idx="18">
                  <c:v>0.77028096046800465</c:v>
                </c:pt>
                <c:pt idx="19">
                  <c:v>0.49666746182012167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0.24587001153097127</c:v>
                  </c:pt>
                  <c:pt idx="23">
                    <c:v>6.5155537354922716E-2</c:v>
                  </c:pt>
                  <c:pt idx="24">
                    <c:v>5.8558914460061451E-2</c:v>
                  </c:pt>
                  <c:pt idx="25">
                    <c:v>8.6799772215049323E-2</c:v>
                  </c:pt>
                  <c:pt idx="26">
                    <c:v>0.12730695125098768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0.24587001153097127</c:v>
                  </c:pt>
                  <c:pt idx="23">
                    <c:v>6.5155537354922716E-2</c:v>
                  </c:pt>
                  <c:pt idx="24">
                    <c:v>5.8558914460061451E-2</c:v>
                  </c:pt>
                  <c:pt idx="25">
                    <c:v>8.6799772215049323E-2</c:v>
                  </c:pt>
                  <c:pt idx="26">
                    <c:v>0.12730695125098768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0.51198818580390726</c:v>
                </c:pt>
                <c:pt idx="23">
                  <c:v>0.73828543032181981</c:v>
                </c:pt>
                <c:pt idx="24">
                  <c:v>1.1311784018556805</c:v>
                </c:pt>
                <c:pt idx="25">
                  <c:v>1.3097838357859515</c:v>
                </c:pt>
                <c:pt idx="26">
                  <c:v>2.6399908915510237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0.22740637922490586</c:v>
                  </c:pt>
                  <c:pt idx="30">
                    <c:v>0.67565790200331544</c:v>
                  </c:pt>
                  <c:pt idx="31">
                    <c:v>0.65316083475789144</c:v>
                  </c:pt>
                  <c:pt idx="32">
                    <c:v>0.1906682961173102</c:v>
                  </c:pt>
                  <c:pt idx="33">
                    <c:v>0.27246922969727605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0.22740637922490586</c:v>
                  </c:pt>
                  <c:pt idx="30">
                    <c:v>0.67565790200331544</c:v>
                  </c:pt>
                  <c:pt idx="31">
                    <c:v>0.65316083475789144</c:v>
                  </c:pt>
                  <c:pt idx="32">
                    <c:v>0.1906682961173102</c:v>
                  </c:pt>
                  <c:pt idx="33">
                    <c:v>0.27246922969727605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0.69349544713382782</c:v>
                </c:pt>
                <c:pt idx="30">
                  <c:v>0.99850999603461976</c:v>
                </c:pt>
                <c:pt idx="31">
                  <c:v>1.1178895959916049</c:v>
                </c:pt>
                <c:pt idx="32">
                  <c:v>0.69182159706129776</c:v>
                </c:pt>
                <c:pt idx="33">
                  <c:v>0.80198272802961479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0.32873976291594864</c:v>
                  </c:pt>
                  <c:pt idx="37">
                    <c:v>0.1962647311563791</c:v>
                  </c:pt>
                  <c:pt idx="38">
                    <c:v>0.11572588305134086</c:v>
                  </c:pt>
                  <c:pt idx="39">
                    <c:v>9.0373302621209087E-2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0.32873976291594864</c:v>
                  </c:pt>
                  <c:pt idx="37">
                    <c:v>0.1962647311563791</c:v>
                  </c:pt>
                  <c:pt idx="38">
                    <c:v>0.11572588305134086</c:v>
                  </c:pt>
                  <c:pt idx="39">
                    <c:v>9.0373302621209087E-2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0.73768833116607935</c:v>
                </c:pt>
                <c:pt idx="37">
                  <c:v>0.69835205268823941</c:v>
                </c:pt>
                <c:pt idx="38">
                  <c:v>0.99766252699130509</c:v>
                </c:pt>
                <c:pt idx="39">
                  <c:v>0.6946870775421663</c:v>
                </c:pt>
                <c:pt idx="40">
                  <c:v>0.96521405811577532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0.25921723398968061</c:v>
                  </c:pt>
                  <c:pt idx="44">
                    <c:v>0.46187130960989459</c:v>
                  </c:pt>
                  <c:pt idx="45">
                    <c:v>0.31408434141893149</c:v>
                  </c:pt>
                  <c:pt idx="46">
                    <c:v>0.17319492038424592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0.25921723398968061</c:v>
                  </c:pt>
                  <c:pt idx="44">
                    <c:v>0.46187130960989459</c:v>
                  </c:pt>
                  <c:pt idx="45">
                    <c:v>0.31408434141893149</c:v>
                  </c:pt>
                  <c:pt idx="46">
                    <c:v>0.17319492038424592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1.6</c:v>
                </c:pt>
                <c:pt idx="2">
                  <c:v>8</c:v>
                </c:pt>
                <c:pt idx="3">
                  <c:v>40</c:v>
                </c:pt>
                <c:pt idx="4">
                  <c:v>200</c:v>
                </c:pt>
                <c:pt idx="5">
                  <c:v>1000</c:v>
                </c:pt>
                <c:pt idx="7">
                  <c:v>0</c:v>
                </c:pt>
                <c:pt idx="8">
                  <c:v>1.6</c:v>
                </c:pt>
                <c:pt idx="9">
                  <c:v>8</c:v>
                </c:pt>
                <c:pt idx="10">
                  <c:v>40</c:v>
                </c:pt>
                <c:pt idx="11">
                  <c:v>200</c:v>
                </c:pt>
                <c:pt idx="12">
                  <c:v>1000</c:v>
                </c:pt>
                <c:pt idx="14">
                  <c:v>0</c:v>
                </c:pt>
                <c:pt idx="15">
                  <c:v>1.6</c:v>
                </c:pt>
                <c:pt idx="16">
                  <c:v>8</c:v>
                </c:pt>
                <c:pt idx="17">
                  <c:v>40</c:v>
                </c:pt>
                <c:pt idx="18">
                  <c:v>200</c:v>
                </c:pt>
                <c:pt idx="19">
                  <c:v>1000</c:v>
                </c:pt>
                <c:pt idx="21">
                  <c:v>0</c:v>
                </c:pt>
                <c:pt idx="22">
                  <c:v>1.6</c:v>
                </c:pt>
                <c:pt idx="23">
                  <c:v>8</c:v>
                </c:pt>
                <c:pt idx="24">
                  <c:v>40</c:v>
                </c:pt>
                <c:pt idx="25">
                  <c:v>200</c:v>
                </c:pt>
                <c:pt idx="26">
                  <c:v>1000</c:v>
                </c:pt>
                <c:pt idx="28">
                  <c:v>0</c:v>
                </c:pt>
                <c:pt idx="29">
                  <c:v>1.6</c:v>
                </c:pt>
                <c:pt idx="30">
                  <c:v>8</c:v>
                </c:pt>
                <c:pt idx="31">
                  <c:v>40</c:v>
                </c:pt>
                <c:pt idx="32">
                  <c:v>200</c:v>
                </c:pt>
                <c:pt idx="33">
                  <c:v>1000</c:v>
                </c:pt>
                <c:pt idx="35">
                  <c:v>0</c:v>
                </c:pt>
                <c:pt idx="36">
                  <c:v>1.6</c:v>
                </c:pt>
                <c:pt idx="37">
                  <c:v>8</c:v>
                </c:pt>
                <c:pt idx="38">
                  <c:v>40</c:v>
                </c:pt>
                <c:pt idx="39">
                  <c:v>200</c:v>
                </c:pt>
                <c:pt idx="40">
                  <c:v>1000</c:v>
                </c:pt>
                <c:pt idx="42">
                  <c:v>0</c:v>
                </c:pt>
                <c:pt idx="43">
                  <c:v>1.6</c:v>
                </c:pt>
                <c:pt idx="44">
                  <c:v>8</c:v>
                </c:pt>
                <c:pt idx="45">
                  <c:v>40</c:v>
                </c:pt>
                <c:pt idx="46">
                  <c:v>200</c:v>
                </c:pt>
                <c:pt idx="47">
                  <c:v>1000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0.59842229307908235</c:v>
                </c:pt>
                <c:pt idx="44">
                  <c:v>0.78875560101944542</c:v>
                </c:pt>
                <c:pt idx="45">
                  <c:v>0.74813253704706928</c:v>
                </c:pt>
                <c:pt idx="46">
                  <c:v>0.75051077683976164</c:v>
                </c:pt>
                <c:pt idx="47">
                  <c:v>5.2465982908193221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25440"/>
        <c:axId val="4972736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25440"/>
        <c:axId val="49727360"/>
      </c:lineChart>
      <c:catAx>
        <c:axId val="49725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49727360"/>
        <c:crosses val="autoZero"/>
        <c:auto val="1"/>
        <c:lblAlgn val="ctr"/>
        <c:lblOffset val="100"/>
        <c:noMultiLvlLbl val="0"/>
      </c:catAx>
      <c:valAx>
        <c:axId val="49727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49725440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CHL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0.21531920511311869</c:v>
                  </c:pt>
                  <c:pt idx="2">
                    <c:v>4.8420566448176453E-2</c:v>
                  </c:pt>
                  <c:pt idx="3">
                    <c:v>5.4440068916086097E-2</c:v>
                  </c:pt>
                  <c:pt idx="4">
                    <c:v>0.36554736560455076</c:v>
                  </c:pt>
                  <c:pt idx="5">
                    <c:v>0.13608286960990112</c:v>
                  </c:pt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0.21531920511311869</c:v>
                  </c:pt>
                  <c:pt idx="2">
                    <c:v>4.8420566448176453E-2</c:v>
                  </c:pt>
                  <c:pt idx="3">
                    <c:v>5.4440068916086097E-2</c:v>
                  </c:pt>
                  <c:pt idx="4">
                    <c:v>0.36554736560455076</c:v>
                  </c:pt>
                  <c:pt idx="5">
                    <c:v>0.13608286960990112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0.62805130313157009</c:v>
                </c:pt>
                <c:pt idx="2">
                  <c:v>0.57740353929243793</c:v>
                </c:pt>
                <c:pt idx="3">
                  <c:v>0.774011130273635</c:v>
                </c:pt>
                <c:pt idx="4">
                  <c:v>0.78122212130476898</c:v>
                </c:pt>
                <c:pt idx="5">
                  <c:v>0.66081806236553875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3.9299422926260638E-2</c:v>
                  </c:pt>
                  <c:pt idx="9">
                    <c:v>1.6711294337109699E-2</c:v>
                  </c:pt>
                  <c:pt idx="10">
                    <c:v>4.5850589376034194E-2</c:v>
                  </c:pt>
                  <c:pt idx="11">
                    <c:v>0.20421877711715311</c:v>
                  </c:pt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3.9299422926260638E-2</c:v>
                  </c:pt>
                  <c:pt idx="9">
                    <c:v>1.6711294337109699E-2</c:v>
                  </c:pt>
                  <c:pt idx="10">
                    <c:v>4.5850589376034194E-2</c:v>
                  </c:pt>
                  <c:pt idx="11">
                    <c:v>0.20421877711715311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0.73182068859710414</c:v>
                </c:pt>
                <c:pt idx="9">
                  <c:v>0.83000876242574373</c:v>
                </c:pt>
                <c:pt idx="10">
                  <c:v>1.0397687982586343</c:v>
                </c:pt>
                <c:pt idx="11">
                  <c:v>0.88078328322455013</c:v>
                </c:pt>
                <c:pt idx="12">
                  <c:v>5.0395048829677984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0.29525471668009073</c:v>
                  </c:pt>
                  <c:pt idx="16">
                    <c:v>0.3606276612721579</c:v>
                  </c:pt>
                  <c:pt idx="17">
                    <c:v>0.31660062260104116</c:v>
                  </c:pt>
                  <c:pt idx="18">
                    <c:v>0.64835596607892487</c:v>
                  </c:pt>
                  <c:pt idx="19">
                    <c:v>0.49168195925361619</c:v>
                  </c:pt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0.29525471668009073</c:v>
                  </c:pt>
                  <c:pt idx="16">
                    <c:v>0.3606276612721579</c:v>
                  </c:pt>
                  <c:pt idx="17">
                    <c:v>0.31660062260104116</c:v>
                  </c:pt>
                  <c:pt idx="18">
                    <c:v>0.64835596607892487</c:v>
                  </c:pt>
                  <c:pt idx="19">
                    <c:v>0.49168195925361619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0.80045618787976092</c:v>
                </c:pt>
                <c:pt idx="16">
                  <c:v>0.94922860026732292</c:v>
                </c:pt>
                <c:pt idx="17">
                  <c:v>1.0389213111810522</c:v>
                </c:pt>
                <c:pt idx="18">
                  <c:v>1.0361070888364647</c:v>
                </c:pt>
                <c:pt idx="19">
                  <c:v>0.91726254656517858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3">
                    <c:v>2.0562293147005692</c:v>
                  </c:pt>
                  <c:pt idx="25">
                    <c:v>1.3760876497206831</c:v>
                  </c:pt>
                  <c:pt idx="26">
                    <c:v>1.8156178516521562</c:v>
                  </c:pt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  <c:pt idx="21">
                    <c:v>0</c:v>
                  </c:pt>
                  <c:pt idx="23">
                    <c:v>2.0562293147005692</c:v>
                  </c:pt>
                  <c:pt idx="25">
                    <c:v>1.3760876497206831</c:v>
                  </c:pt>
                  <c:pt idx="26">
                    <c:v>1.8156178516521562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0.44461252634683535</c:v>
                </c:pt>
                <c:pt idx="23">
                  <c:v>1.9706298962989599</c:v>
                </c:pt>
                <c:pt idx="24">
                  <c:v>0.65570668114570696</c:v>
                </c:pt>
                <c:pt idx="25">
                  <c:v>1.3370193735839728</c:v>
                </c:pt>
                <c:pt idx="26">
                  <c:v>3.1310023051726921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1.2814180602603871E-2</c:v>
                  </c:pt>
                  <c:pt idx="30">
                    <c:v>9.0925106268155906E-2</c:v>
                  </c:pt>
                  <c:pt idx="31">
                    <c:v>0.26462704222976596</c:v>
                  </c:pt>
                  <c:pt idx="32">
                    <c:v>0.27806660823303192</c:v>
                  </c:pt>
                  <c:pt idx="33">
                    <c:v>0.43461902357906146</c:v>
                  </c:pt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1.2814180602603871E-2</c:v>
                  </c:pt>
                  <c:pt idx="30">
                    <c:v>9.0925106268155906E-2</c:v>
                  </c:pt>
                  <c:pt idx="31">
                    <c:v>0.26462704222976596</c:v>
                  </c:pt>
                  <c:pt idx="32">
                    <c:v>0.27806660823303192</c:v>
                  </c:pt>
                  <c:pt idx="33">
                    <c:v>0.43461902357906146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0.73329031913332332</c:v>
                </c:pt>
                <c:pt idx="30">
                  <c:v>0.79127220734306258</c:v>
                </c:pt>
                <c:pt idx="31">
                  <c:v>1.020332140604761</c:v>
                </c:pt>
                <c:pt idx="32">
                  <c:v>0.91093003293517028</c:v>
                </c:pt>
                <c:pt idx="33">
                  <c:v>0.95620538504631347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0.27665868637283697</c:v>
                  </c:pt>
                  <c:pt idx="37">
                    <c:v>2.2522223534761965E-2</c:v>
                  </c:pt>
                  <c:pt idx="38">
                    <c:v>9.3066198663661254E-2</c:v>
                  </c:pt>
                  <c:pt idx="39">
                    <c:v>0.27299506363765713</c:v>
                  </c:pt>
                  <c:pt idx="40">
                    <c:v>0.46120205422467464</c:v>
                  </c:pt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0.27665868637283697</c:v>
                  </c:pt>
                  <c:pt idx="37">
                    <c:v>2.2522223534761965E-2</c:v>
                  </c:pt>
                  <c:pt idx="38">
                    <c:v>9.3066198663661254E-2</c:v>
                  </c:pt>
                  <c:pt idx="39">
                    <c:v>0.27299506363765713</c:v>
                  </c:pt>
                  <c:pt idx="40">
                    <c:v>0.46120205422467464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0.92579455076714257</c:v>
                </c:pt>
                <c:pt idx="37">
                  <c:v>1.0462784806473722</c:v>
                </c:pt>
                <c:pt idx="38">
                  <c:v>0.95277699370352398</c:v>
                </c:pt>
                <c:pt idx="39">
                  <c:v>1.0171265789509725</c:v>
                </c:pt>
                <c:pt idx="40">
                  <c:v>1.8048443276757553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0.28195453901590478</c:v>
                  </c:pt>
                  <c:pt idx="44">
                    <c:v>0.33479038575853431</c:v>
                  </c:pt>
                  <c:pt idx="45">
                    <c:v>2.8836797901796236E-2</c:v>
                  </c:pt>
                  <c:pt idx="46">
                    <c:v>0.26903770849719039</c:v>
                  </c:pt>
                  <c:pt idx="47">
                    <c:v>0.22343354235643434</c:v>
                  </c:pt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0.28195453901590478</c:v>
                  </c:pt>
                  <c:pt idx="44">
                    <c:v>0.33479038575853431</c:v>
                  </c:pt>
                  <c:pt idx="45">
                    <c:v>2.8836797901796236E-2</c:v>
                  </c:pt>
                  <c:pt idx="46">
                    <c:v>0.26903770849719039</c:v>
                  </c:pt>
                  <c:pt idx="47">
                    <c:v>0.22343354235643434</c:v>
                  </c:pt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2.5999999999999999E-3</c:v>
                </c:pt>
                <c:pt idx="2">
                  <c:v>1.2800000000000001E-2</c:v>
                </c:pt>
                <c:pt idx="3">
                  <c:v>6.4000000000000001E-2</c:v>
                </c:pt>
                <c:pt idx="4">
                  <c:v>0.32</c:v>
                </c:pt>
                <c:pt idx="5">
                  <c:v>90</c:v>
                </c:pt>
                <c:pt idx="7">
                  <c:v>0</c:v>
                </c:pt>
                <c:pt idx="8">
                  <c:v>2.5999999999999999E-3</c:v>
                </c:pt>
                <c:pt idx="9">
                  <c:v>1.2800000000000001E-2</c:v>
                </c:pt>
                <c:pt idx="10">
                  <c:v>6.4000000000000001E-2</c:v>
                </c:pt>
                <c:pt idx="11">
                  <c:v>0.32</c:v>
                </c:pt>
                <c:pt idx="12">
                  <c:v>90</c:v>
                </c:pt>
                <c:pt idx="14">
                  <c:v>0</c:v>
                </c:pt>
                <c:pt idx="15">
                  <c:v>2.5999999999999999E-3</c:v>
                </c:pt>
                <c:pt idx="16">
                  <c:v>1.2800000000000001E-2</c:v>
                </c:pt>
                <c:pt idx="17">
                  <c:v>6.4000000000000001E-2</c:v>
                </c:pt>
                <c:pt idx="18">
                  <c:v>0.32</c:v>
                </c:pt>
                <c:pt idx="19">
                  <c:v>90</c:v>
                </c:pt>
                <c:pt idx="21">
                  <c:v>0</c:v>
                </c:pt>
                <c:pt idx="22">
                  <c:v>2.5999999999999999E-3</c:v>
                </c:pt>
                <c:pt idx="23">
                  <c:v>1.2800000000000001E-2</c:v>
                </c:pt>
                <c:pt idx="24">
                  <c:v>6.4000000000000001E-2</c:v>
                </c:pt>
                <c:pt idx="25">
                  <c:v>0.32</c:v>
                </c:pt>
                <c:pt idx="26">
                  <c:v>90</c:v>
                </c:pt>
                <c:pt idx="28">
                  <c:v>0</c:v>
                </c:pt>
                <c:pt idx="29">
                  <c:v>2.5999999999999999E-3</c:v>
                </c:pt>
                <c:pt idx="30">
                  <c:v>1.2800000000000001E-2</c:v>
                </c:pt>
                <c:pt idx="31">
                  <c:v>6.4000000000000001E-2</c:v>
                </c:pt>
                <c:pt idx="32">
                  <c:v>0.32</c:v>
                </c:pt>
                <c:pt idx="33">
                  <c:v>90</c:v>
                </c:pt>
                <c:pt idx="35">
                  <c:v>0</c:v>
                </c:pt>
                <c:pt idx="36">
                  <c:v>2.5999999999999999E-3</c:v>
                </c:pt>
                <c:pt idx="37">
                  <c:v>1.2800000000000001E-2</c:v>
                </c:pt>
                <c:pt idx="38">
                  <c:v>6.4000000000000001E-2</c:v>
                </c:pt>
                <c:pt idx="39">
                  <c:v>0.32</c:v>
                </c:pt>
                <c:pt idx="40">
                  <c:v>90</c:v>
                </c:pt>
                <c:pt idx="42">
                  <c:v>0</c:v>
                </c:pt>
                <c:pt idx="43">
                  <c:v>2.5999999999999999E-3</c:v>
                </c:pt>
                <c:pt idx="44">
                  <c:v>1.2800000000000001E-2</c:v>
                </c:pt>
                <c:pt idx="45">
                  <c:v>6.4000000000000001E-2</c:v>
                </c:pt>
                <c:pt idx="46">
                  <c:v>0.32</c:v>
                </c:pt>
                <c:pt idx="47">
                  <c:v>90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0.61872712272240105</c:v>
                </c:pt>
                <c:pt idx="44">
                  <c:v>0.93288105457827786</c:v>
                </c:pt>
                <c:pt idx="45">
                  <c:v>0.83492564069515507</c:v>
                </c:pt>
                <c:pt idx="46">
                  <c:v>0.81102162245184939</c:v>
                </c:pt>
                <c:pt idx="47">
                  <c:v>1.0580042198959938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12224"/>
        <c:axId val="50214400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12224"/>
        <c:axId val="50214400"/>
      </c:lineChart>
      <c:catAx>
        <c:axId val="50212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214400"/>
        <c:crosses val="autoZero"/>
        <c:auto val="1"/>
        <c:lblAlgn val="ctr"/>
        <c:lblOffset val="100"/>
        <c:noMultiLvlLbl val="0"/>
      </c:catAx>
      <c:valAx>
        <c:axId val="502144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212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DFN</a:t>
            </a:r>
            <a:r>
              <a:rPr lang="en-US" baseline="0"/>
              <a:t>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1.1066821003424239E-2</c:v>
                  </c:pt>
                  <c:pt idx="2">
                    <c:v>0.19132322704097501</c:v>
                  </c:pt>
                  <c:pt idx="3">
                    <c:v>0.26802291645844595</c:v>
                  </c:pt>
                  <c:pt idx="4">
                    <c:v>1.410425205418884E-2</c:v>
                  </c:pt>
                </c:numCache>
              </c:numRef>
            </c:plus>
            <c:minus>
              <c:numRef>
                <c:f>'biomarker induct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1.1066821003424239E-2</c:v>
                  </c:pt>
                  <c:pt idx="2">
                    <c:v>0.19132322704097501</c:v>
                  </c:pt>
                  <c:pt idx="3">
                    <c:v>0.26802291645844595</c:v>
                  </c:pt>
                  <c:pt idx="4">
                    <c:v>1.410425205418884E-2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0.77024707828360461</c:v>
                </c:pt>
                <c:pt idx="2">
                  <c:v>1.1533278933861311</c:v>
                </c:pt>
                <c:pt idx="3">
                  <c:v>1.0264819354639951</c:v>
                </c:pt>
                <c:pt idx="4">
                  <c:v>0.93654377268989086</c:v>
                </c:pt>
                <c:pt idx="5">
                  <c:v>5.3094502885292076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0.15919253565896321</c:v>
                  </c:pt>
                  <c:pt idx="9">
                    <c:v>5.6183607094752931E-2</c:v>
                  </c:pt>
                  <c:pt idx="10">
                    <c:v>0.56975729511211293</c:v>
                  </c:pt>
                  <c:pt idx="11">
                    <c:v>0.55946858143788214</c:v>
                  </c:pt>
                </c:numCache>
              </c:numRef>
            </c:plus>
            <c:minus>
              <c:numRef>
                <c:f>'biomarker induct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0.15919253565896321</c:v>
                  </c:pt>
                  <c:pt idx="9">
                    <c:v>5.6183607094752931E-2</c:v>
                  </c:pt>
                  <c:pt idx="10">
                    <c:v>0.56975729511211293</c:v>
                  </c:pt>
                  <c:pt idx="11">
                    <c:v>0.55946858143788214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0.70086043651795338</c:v>
                </c:pt>
                <c:pt idx="9">
                  <c:v>1.0700181838308205</c:v>
                </c:pt>
                <c:pt idx="10">
                  <c:v>1.1318801466158332</c:v>
                </c:pt>
                <c:pt idx="11">
                  <c:v>1.2570984137053958</c:v>
                </c:pt>
                <c:pt idx="12">
                  <c:v>0.85713181914399206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1.2690117869538756E-2</c:v>
                  </c:pt>
                  <c:pt idx="16">
                    <c:v>0.13300123010515319</c:v>
                  </c:pt>
                  <c:pt idx="17">
                    <c:v>0.14692820937768411</c:v>
                  </c:pt>
                  <c:pt idx="18">
                    <c:v>0.24187632225534964</c:v>
                  </c:pt>
                  <c:pt idx="19">
                    <c:v>0.64451953149088637</c:v>
                  </c:pt>
                </c:numCache>
              </c:numRef>
            </c:plus>
            <c:minus>
              <c:numRef>
                <c:f>'biomarker induct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1.2690117869538756E-2</c:v>
                  </c:pt>
                  <c:pt idx="16">
                    <c:v>0.13300123010515319</c:v>
                  </c:pt>
                  <c:pt idx="17">
                    <c:v>0.14692820937768411</c:v>
                  </c:pt>
                  <c:pt idx="18">
                    <c:v>0.24187632225534964</c:v>
                  </c:pt>
                  <c:pt idx="19">
                    <c:v>0.64451953149088637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0.62391665365419002</c:v>
                </c:pt>
                <c:pt idx="16">
                  <c:v>1.1636309692980165</c:v>
                </c:pt>
                <c:pt idx="17">
                  <c:v>0.71376027430561007</c:v>
                </c:pt>
                <c:pt idx="18">
                  <c:v>0.63476207689758279</c:v>
                </c:pt>
                <c:pt idx="19">
                  <c:v>1.6097543508011454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0.33173089749499379</c:v>
                  </c:pt>
                  <c:pt idx="23">
                    <c:v>7.6918332606442291E-2</c:v>
                  </c:pt>
                  <c:pt idx="24">
                    <c:v>0.7010269151142372</c:v>
                  </c:pt>
                  <c:pt idx="25">
                    <c:v>0.55814669289974739</c:v>
                  </c:pt>
                </c:numCache>
              </c:numRef>
            </c:plus>
            <c:minus>
              <c:numRef>
                <c:f>'biomarker induct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0.33173089749499379</c:v>
                  </c:pt>
                  <c:pt idx="23">
                    <c:v>7.6918332606442291E-2</c:v>
                  </c:pt>
                  <c:pt idx="24">
                    <c:v>0.7010269151142372</c:v>
                  </c:pt>
                  <c:pt idx="25">
                    <c:v>0.55814669289974739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0.86701978817048864</c:v>
                </c:pt>
                <c:pt idx="23">
                  <c:v>1.3396167468964575</c:v>
                </c:pt>
                <c:pt idx="24">
                  <c:v>1.5577628937034902</c:v>
                </c:pt>
                <c:pt idx="25">
                  <c:v>1.1644323475806173</c:v>
                </c:pt>
                <c:pt idx="26">
                  <c:v>1.3530653313280834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0.17614087286731608</c:v>
                  </c:pt>
                  <c:pt idx="30">
                    <c:v>0.31735290951774414</c:v>
                  </c:pt>
                  <c:pt idx="31">
                    <c:v>0.1461302731492464</c:v>
                  </c:pt>
                  <c:pt idx="32">
                    <c:v>5.4539236044915196E-3</c:v>
                  </c:pt>
                </c:numCache>
              </c:numRef>
            </c:plus>
            <c:minus>
              <c:numRef>
                <c:f>'biomarker induct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0.17614087286731608</c:v>
                  </c:pt>
                  <c:pt idx="30">
                    <c:v>0.31735290951774414</c:v>
                  </c:pt>
                  <c:pt idx="31">
                    <c:v>0.1461302731492464</c:v>
                  </c:pt>
                  <c:pt idx="32">
                    <c:v>5.4539236044915196E-3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0.6930087342803215</c:v>
                </c:pt>
                <c:pt idx="30">
                  <c:v>1.082271831759025</c:v>
                </c:pt>
                <c:pt idx="31">
                  <c:v>0.91160435366783243</c:v>
                </c:pt>
                <c:pt idx="32">
                  <c:v>0.97590689058915903</c:v>
                </c:pt>
                <c:pt idx="33">
                  <c:v>2.568478504722794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0.27334048101132208</c:v>
                  </c:pt>
                  <c:pt idx="37">
                    <c:v>0.5785982366983895</c:v>
                  </c:pt>
                  <c:pt idx="38">
                    <c:v>2.6006977112030915E-3</c:v>
                  </c:pt>
                  <c:pt idx="39">
                    <c:v>0.17905381213881388</c:v>
                  </c:pt>
                  <c:pt idx="40">
                    <c:v>8.2463925783863647</c:v>
                  </c:pt>
                </c:numCache>
              </c:numRef>
            </c:plus>
            <c:minus>
              <c:numRef>
                <c:f>'biomarker induct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0.27334048101132208</c:v>
                  </c:pt>
                  <c:pt idx="37">
                    <c:v>0.5785982366983895</c:v>
                  </c:pt>
                  <c:pt idx="38">
                    <c:v>2.6006977112030915E-3</c:v>
                  </c:pt>
                  <c:pt idx="39">
                    <c:v>0.17905381213881388</c:v>
                  </c:pt>
                  <c:pt idx="40">
                    <c:v>8.2463925783863647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1.1079973567884145</c:v>
                </c:pt>
                <c:pt idx="37">
                  <c:v>1.1292456250806338</c:v>
                </c:pt>
                <c:pt idx="38">
                  <c:v>1.0796935148676858</c:v>
                </c:pt>
                <c:pt idx="39">
                  <c:v>0.74144371616028071</c:v>
                </c:pt>
                <c:pt idx="40">
                  <c:v>19.53264954888121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0.32289721994494675</c:v>
                  </c:pt>
                  <c:pt idx="44">
                    <c:v>0.29511659694808856</c:v>
                  </c:pt>
                  <c:pt idx="45">
                    <c:v>6.4036947582099421E-2</c:v>
                  </c:pt>
                  <c:pt idx="46">
                    <c:v>0.1703040317851309</c:v>
                  </c:pt>
                  <c:pt idx="47">
                    <c:v>19.040461771017284</c:v>
                  </c:pt>
                </c:numCache>
              </c:numRef>
            </c:plus>
            <c:minus>
              <c:numRef>
                <c:f>'biomarker induct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0.32289721994494675</c:v>
                  </c:pt>
                  <c:pt idx="44">
                    <c:v>0.29511659694808856</c:v>
                  </c:pt>
                  <c:pt idx="45">
                    <c:v>6.4036947582099421E-2</c:v>
                  </c:pt>
                  <c:pt idx="46">
                    <c:v>0.1703040317851309</c:v>
                  </c:pt>
                  <c:pt idx="47">
                    <c:v>19.040461771017284</c:v>
                  </c:pt>
                </c:numCache>
              </c:numRef>
            </c:minus>
          </c:errBars>
          <c:cat>
            <c:numRef>
              <c:f>'biomarker induct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6.4000000000000001E-2</c:v>
                </c:pt>
                <c:pt idx="2">
                  <c:v>0.32</c:v>
                </c:pt>
                <c:pt idx="3">
                  <c:v>1.6</c:v>
                </c:pt>
                <c:pt idx="4">
                  <c:v>8</c:v>
                </c:pt>
                <c:pt idx="5">
                  <c:v>400</c:v>
                </c:pt>
                <c:pt idx="7">
                  <c:v>0</c:v>
                </c:pt>
                <c:pt idx="8">
                  <c:v>6.4000000000000001E-2</c:v>
                </c:pt>
                <c:pt idx="9">
                  <c:v>0.32</c:v>
                </c:pt>
                <c:pt idx="10">
                  <c:v>1.6</c:v>
                </c:pt>
                <c:pt idx="11">
                  <c:v>8</c:v>
                </c:pt>
                <c:pt idx="12">
                  <c:v>400</c:v>
                </c:pt>
                <c:pt idx="14">
                  <c:v>0</c:v>
                </c:pt>
                <c:pt idx="15">
                  <c:v>6.4000000000000001E-2</c:v>
                </c:pt>
                <c:pt idx="16">
                  <c:v>0.32</c:v>
                </c:pt>
                <c:pt idx="17">
                  <c:v>1.6</c:v>
                </c:pt>
                <c:pt idx="18">
                  <c:v>8</c:v>
                </c:pt>
                <c:pt idx="19">
                  <c:v>400</c:v>
                </c:pt>
                <c:pt idx="21">
                  <c:v>0</c:v>
                </c:pt>
                <c:pt idx="22">
                  <c:v>6.4000000000000001E-2</c:v>
                </c:pt>
                <c:pt idx="23">
                  <c:v>0.32</c:v>
                </c:pt>
                <c:pt idx="24">
                  <c:v>1.6</c:v>
                </c:pt>
                <c:pt idx="25">
                  <c:v>8</c:v>
                </c:pt>
                <c:pt idx="26">
                  <c:v>400</c:v>
                </c:pt>
                <c:pt idx="28">
                  <c:v>0</c:v>
                </c:pt>
                <c:pt idx="29">
                  <c:v>6.4000000000000001E-2</c:v>
                </c:pt>
                <c:pt idx="30">
                  <c:v>0.32</c:v>
                </c:pt>
                <c:pt idx="31">
                  <c:v>1.6</c:v>
                </c:pt>
                <c:pt idx="32">
                  <c:v>8</c:v>
                </c:pt>
                <c:pt idx="33">
                  <c:v>400</c:v>
                </c:pt>
                <c:pt idx="35">
                  <c:v>0</c:v>
                </c:pt>
                <c:pt idx="36">
                  <c:v>6.4000000000000001E-2</c:v>
                </c:pt>
                <c:pt idx="37">
                  <c:v>0.32</c:v>
                </c:pt>
                <c:pt idx="38">
                  <c:v>1.6</c:v>
                </c:pt>
                <c:pt idx="39">
                  <c:v>8</c:v>
                </c:pt>
                <c:pt idx="40">
                  <c:v>400</c:v>
                </c:pt>
                <c:pt idx="42">
                  <c:v>0</c:v>
                </c:pt>
                <c:pt idx="43">
                  <c:v>6.4000000000000001E-2</c:v>
                </c:pt>
                <c:pt idx="44">
                  <c:v>0.32</c:v>
                </c:pt>
                <c:pt idx="45">
                  <c:v>1.6</c:v>
                </c:pt>
                <c:pt idx="46">
                  <c:v>8</c:v>
                </c:pt>
                <c:pt idx="47">
                  <c:v>400</c:v>
                </c:pt>
              </c:numCache>
            </c:numRef>
          </c:cat>
          <c:val>
            <c:numRef>
              <c:f>'biomarker induct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1.0394541861661177</c:v>
                </c:pt>
                <c:pt idx="44">
                  <c:v>1.1973287575887974</c:v>
                </c:pt>
                <c:pt idx="45">
                  <c:v>0.90017587623723716</c:v>
                </c:pt>
                <c:pt idx="46">
                  <c:v>0.79146831187778321</c:v>
                </c:pt>
                <c:pt idx="47">
                  <c:v>38.156190898346694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38272"/>
        <c:axId val="5004019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38272"/>
        <c:axId val="50040192"/>
      </c:lineChart>
      <c:catAx>
        <c:axId val="50038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040192"/>
        <c:crosses val="autoZero"/>
        <c:auto val="1"/>
        <c:lblAlgn val="ctr"/>
        <c:lblOffset val="100"/>
        <c:noMultiLvlLbl val="0"/>
      </c:catAx>
      <c:valAx>
        <c:axId val="5004019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03827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92920069444444453"/>
          <c:w val="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FAM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0.7517385976502331</c:v>
                  </c:pt>
                  <c:pt idx="2">
                    <c:v>0.30161761428405848</c:v>
                  </c:pt>
                  <c:pt idx="3">
                    <c:v>0.79694005968387571</c:v>
                  </c:pt>
                  <c:pt idx="4">
                    <c:v>0.2726495175739948</c:v>
                  </c:pt>
                  <c:pt idx="5">
                    <c:v>1.1177308782359849E-2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0.7517385976502331</c:v>
                  </c:pt>
                  <c:pt idx="2">
                    <c:v>0.30161761428405848</c:v>
                  </c:pt>
                  <c:pt idx="3">
                    <c:v>0.79694005968387571</c:v>
                  </c:pt>
                  <c:pt idx="4">
                    <c:v>0.2726495175739948</c:v>
                  </c:pt>
                  <c:pt idx="5">
                    <c:v>1.1177308782359849E-2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1.0964690902422156</c:v>
                </c:pt>
                <c:pt idx="2">
                  <c:v>1.0402098068326522</c:v>
                </c:pt>
                <c:pt idx="3">
                  <c:v>1.3775326101786991</c:v>
                </c:pt>
                <c:pt idx="4">
                  <c:v>1.5270520230562912</c:v>
                </c:pt>
                <c:pt idx="5">
                  <c:v>1.3723119110538693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3.6284271094381731E-2</c:v>
                  </c:pt>
                  <c:pt idx="9">
                    <c:v>0.16756891673888347</c:v>
                  </c:pt>
                  <c:pt idx="10">
                    <c:v>0.11477136959120983</c:v>
                  </c:pt>
                  <c:pt idx="11">
                    <c:v>0.33114577383514504</c:v>
                  </c:pt>
                  <c:pt idx="12">
                    <c:v>0.28757151853776874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3.6284271094381731E-2</c:v>
                  </c:pt>
                  <c:pt idx="9">
                    <c:v>0.16756891673888347</c:v>
                  </c:pt>
                  <c:pt idx="10">
                    <c:v>0.11477136959120983</c:v>
                  </c:pt>
                  <c:pt idx="11">
                    <c:v>0.33114577383514504</c:v>
                  </c:pt>
                  <c:pt idx="12">
                    <c:v>0.28757151853776874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0.76785535906372315</c:v>
                </c:pt>
                <c:pt idx="9">
                  <c:v>0.81684096903848324</c:v>
                </c:pt>
                <c:pt idx="10">
                  <c:v>0.81556377692075732</c:v>
                </c:pt>
                <c:pt idx="11">
                  <c:v>1.0833373068366683</c:v>
                </c:pt>
                <c:pt idx="12">
                  <c:v>1.8961994681189749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0.32337794188926799</c:v>
                  </c:pt>
                  <c:pt idx="16">
                    <c:v>0.37855727364880748</c:v>
                  </c:pt>
                  <c:pt idx="17">
                    <c:v>0.36625383603304212</c:v>
                  </c:pt>
                  <c:pt idx="18">
                    <c:v>0.56139970804605765</c:v>
                  </c:pt>
                  <c:pt idx="19">
                    <c:v>0.81458944232537867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0.32337794188926799</c:v>
                  </c:pt>
                  <c:pt idx="16">
                    <c:v>0.37855727364880748</c:v>
                  </c:pt>
                  <c:pt idx="17">
                    <c:v>0.36625383603304212</c:v>
                  </c:pt>
                  <c:pt idx="18">
                    <c:v>0.56139970804605765</c:v>
                  </c:pt>
                  <c:pt idx="19">
                    <c:v>0.81458944232537867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1.0647766978392528</c:v>
                </c:pt>
                <c:pt idx="16">
                  <c:v>1.2079444451669201</c:v>
                </c:pt>
                <c:pt idx="17">
                  <c:v>1.1510127543991384</c:v>
                </c:pt>
                <c:pt idx="18">
                  <c:v>1.093322425927433</c:v>
                </c:pt>
                <c:pt idx="19">
                  <c:v>1.6013183485756477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0.36483625318555885</c:v>
                </c:pt>
                <c:pt idx="23">
                  <c:v>0.57750966648768365</c:v>
                </c:pt>
                <c:pt idx="24">
                  <c:v>0.68492669713941767</c:v>
                </c:pt>
                <c:pt idx="25">
                  <c:v>1.0165477612271607</c:v>
                </c:pt>
                <c:pt idx="26">
                  <c:v>1.1968683738878361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0.4300289318695093</c:v>
                  </c:pt>
                  <c:pt idx="30">
                    <c:v>1.1455594670536999E-2</c:v>
                  </c:pt>
                  <c:pt idx="31">
                    <c:v>0.1651980128227486</c:v>
                  </c:pt>
                  <c:pt idx="32">
                    <c:v>0.32565268526305885</c:v>
                  </c:pt>
                  <c:pt idx="33">
                    <c:v>9.2326709116736794E-2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0.4300289318695093</c:v>
                  </c:pt>
                  <c:pt idx="30">
                    <c:v>1.1455594670536999E-2</c:v>
                  </c:pt>
                  <c:pt idx="31">
                    <c:v>0.1651980128227486</c:v>
                  </c:pt>
                  <c:pt idx="32">
                    <c:v>0.32565268526305885</c:v>
                  </c:pt>
                  <c:pt idx="33">
                    <c:v>9.2326709116736794E-2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1.0789527144490441</c:v>
                </c:pt>
                <c:pt idx="30">
                  <c:v>1.1391832244416902</c:v>
                </c:pt>
                <c:pt idx="31">
                  <c:v>1.2004837670809243</c:v>
                </c:pt>
                <c:pt idx="32">
                  <c:v>1.2892975823600661</c:v>
                </c:pt>
                <c:pt idx="33">
                  <c:v>1.1886344562830766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0.16500342552949768</c:v>
                  </c:pt>
                  <c:pt idx="37">
                    <c:v>5.4640262466342127E-2</c:v>
                  </c:pt>
                  <c:pt idx="38">
                    <c:v>9.4912565604562352E-3</c:v>
                  </c:pt>
                  <c:pt idx="39">
                    <c:v>0.33237887070424554</c:v>
                  </c:pt>
                  <c:pt idx="40">
                    <c:v>0.6085960948191621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0.16500342552949768</c:v>
                  </c:pt>
                  <c:pt idx="37">
                    <c:v>5.4640262466342127E-2</c:v>
                  </c:pt>
                  <c:pt idx="38">
                    <c:v>9.4912565604562352E-3</c:v>
                  </c:pt>
                  <c:pt idx="39">
                    <c:v>0.33237887070424554</c:v>
                  </c:pt>
                  <c:pt idx="40">
                    <c:v>0.6085960948191621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1.0972518182510071</c:v>
                </c:pt>
                <c:pt idx="37">
                  <c:v>0.89087846647036439</c:v>
                </c:pt>
                <c:pt idx="38">
                  <c:v>0.99244615626514765</c:v>
                </c:pt>
                <c:pt idx="39">
                  <c:v>0.98211634032292583</c:v>
                </c:pt>
                <c:pt idx="40">
                  <c:v>1.9658163367423682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9.7985729107482392E-2</c:v>
                  </c:pt>
                  <c:pt idx="44">
                    <c:v>0.29025674345439645</c:v>
                  </c:pt>
                  <c:pt idx="45">
                    <c:v>5.407653366989202E-2</c:v>
                  </c:pt>
                  <c:pt idx="46">
                    <c:v>0.27857447857776829</c:v>
                  </c:pt>
                  <c:pt idx="47">
                    <c:v>0.3549737260078526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9.7985729107482392E-2</c:v>
                  </c:pt>
                  <c:pt idx="44">
                    <c:v>0.29025674345439645</c:v>
                  </c:pt>
                  <c:pt idx="45">
                    <c:v>5.407653366989202E-2</c:v>
                  </c:pt>
                  <c:pt idx="46">
                    <c:v>0.27857447857776829</c:v>
                  </c:pt>
                  <c:pt idx="47">
                    <c:v>0.3549737260078526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700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700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700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700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700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700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700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0.81252042198690144</c:v>
                </c:pt>
                <c:pt idx="44">
                  <c:v>0.91508729469872796</c:v>
                </c:pt>
                <c:pt idx="45">
                  <c:v>0.939396207847502</c:v>
                </c:pt>
                <c:pt idx="46">
                  <c:v>1.0950019146859207</c:v>
                </c:pt>
                <c:pt idx="47">
                  <c:v>1.9342065341777506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70656"/>
        <c:axId val="50072576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70656"/>
        <c:axId val="50072576"/>
      </c:lineChart>
      <c:catAx>
        <c:axId val="50070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072576"/>
        <c:crosses val="autoZero"/>
        <c:auto val="1"/>
        <c:lblAlgn val="ctr"/>
        <c:lblOffset val="100"/>
        <c:noMultiLvlLbl val="0"/>
      </c:catAx>
      <c:valAx>
        <c:axId val="50072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070656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3.0312962962962906E-3"/>
          <c:y val="0.92920069444444453"/>
          <c:w val="0.99696870370370361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HYZ induced biomarker expression  </a:t>
            </a:r>
            <a:r>
              <a:rPr lang="en-US" sz="1800" b="1" i="0" u="none" strike="noStrike" baseline="0">
                <a:effectLst/>
              </a:rPr>
              <a:t>(n=1) </a:t>
            </a:r>
            <a:r>
              <a:rPr lang="en-US" sz="1800" b="1" i="0" baseline="0">
                <a:effectLst/>
              </a:rPr>
              <a:t>PHH</a:t>
            </a:r>
            <a:endParaRPr lang="de-DE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diagram'!$D$2:$D$7</c:f>
                <c:numCache>
                  <c:formatCode>General</c:formatCode>
                  <c:ptCount val="6"/>
                </c:numCache>
              </c:numRef>
            </c:plus>
            <c:minus>
              <c:numRef>
                <c:f>'Biomarker induction diagram'!$D$2:$D$7</c:f>
                <c:numCache>
                  <c:formatCode>General</c:formatCode>
                  <c:ptCount val="6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0.44258552308831695</c:v>
                </c:pt>
                <c:pt idx="2">
                  <c:v>1.3768951153038218</c:v>
                </c:pt>
                <c:pt idx="3">
                  <c:v>1.2046167016162224</c:v>
                </c:pt>
                <c:pt idx="4">
                  <c:v>0.59734680220046088</c:v>
                </c:pt>
                <c:pt idx="5">
                  <c:v>0.58860029345480702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diagram'!$F$2:$F$14</c:f>
                <c:numCache>
                  <c:formatCode>General</c:formatCode>
                  <c:ptCount val="13"/>
                </c:numCache>
              </c:numRef>
            </c:plus>
            <c:minus>
              <c:numRef>
                <c:f>'Biomarker induction diagram'!$F$2:$F$14</c:f>
                <c:numCache>
                  <c:formatCode>General</c:formatCode>
                  <c:ptCount val="13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0.72753026332814552</c:v>
                </c:pt>
                <c:pt idx="9">
                  <c:v>1.2680961750930666</c:v>
                </c:pt>
                <c:pt idx="10">
                  <c:v>2.2771323837393727</c:v>
                </c:pt>
                <c:pt idx="11">
                  <c:v>0.98861737459964605</c:v>
                </c:pt>
                <c:pt idx="12">
                  <c:v>4.8528989957071103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diagram'!$H$2:$H$21</c:f>
                <c:numCache>
                  <c:formatCode>General</c:formatCode>
                  <c:ptCount val="20"/>
                </c:numCache>
              </c:numRef>
            </c:plus>
            <c:minus>
              <c:numRef>
                <c:f>'Biomarker induction diagram'!$H$2:$H$21</c:f>
                <c:numCache>
                  <c:formatCode>General</c:formatCode>
                  <c:ptCount val="20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0.3229805440923042</c:v>
                </c:pt>
                <c:pt idx="16">
                  <c:v>0.99972324153058867</c:v>
                </c:pt>
                <c:pt idx="17">
                  <c:v>0.60360876758126158</c:v>
                </c:pt>
                <c:pt idx="18">
                  <c:v>0.99278909008548621</c:v>
                </c:pt>
                <c:pt idx="19">
                  <c:v>0.63356263852780803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diagram'!$J$2:$J$28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diagram'!$J$2:$J$28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0.49183898568487577</c:v>
                </c:pt>
                <c:pt idx="23">
                  <c:v>0.68528760599984684</c:v>
                </c:pt>
                <c:pt idx="24">
                  <c:v>2.1103312930017006</c:v>
                </c:pt>
                <c:pt idx="25">
                  <c:v>0.36302026710792534</c:v>
                </c:pt>
                <c:pt idx="26">
                  <c:v>1.4902418671888391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induction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diagram'!$N$2:$N$35</c:f>
                <c:numCache>
                  <c:formatCode>General</c:formatCode>
                  <c:ptCount val="34"/>
                </c:numCache>
              </c:numRef>
            </c:plus>
            <c:minus>
              <c:numRef>
                <c:f>'Biomarker induction diagram'!$N$2:$N$35</c:f>
                <c:numCache>
                  <c:formatCode>General</c:formatCode>
                  <c:ptCount val="34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0.49700151914106833</c:v>
                </c:pt>
                <c:pt idx="30">
                  <c:v>1.0697069850849799</c:v>
                </c:pt>
                <c:pt idx="31">
                  <c:v>1.2933705508135074</c:v>
                </c:pt>
                <c:pt idx="32">
                  <c:v>0.68261104659733274</c:v>
                </c:pt>
                <c:pt idx="33">
                  <c:v>0.69222126493086433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diagram'!$P$2:$P$42</c:f>
                <c:numCache>
                  <c:formatCode>General</c:formatCode>
                  <c:ptCount val="41"/>
                </c:numCache>
              </c:numRef>
            </c:plus>
            <c:minus>
              <c:numRef>
                <c:f>'Biomarker induction diagram'!$P$2:$P$42</c:f>
                <c:numCache>
                  <c:formatCode>General</c:formatCode>
                  <c:ptCount val="41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0.57020344733842321</c:v>
                </c:pt>
                <c:pt idx="37">
                  <c:v>1.0052031983284195</c:v>
                </c:pt>
                <c:pt idx="38">
                  <c:v>1.6330700392609676</c:v>
                </c:pt>
                <c:pt idx="39">
                  <c:v>0.82115966324137124</c:v>
                </c:pt>
                <c:pt idx="40">
                  <c:v>0.87099670528203188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induction diagram'!$R$2:$R$49</c:f>
                <c:numCache>
                  <c:formatCode>General</c:formatCode>
                  <c:ptCount val="48"/>
                </c:numCache>
              </c:numRef>
            </c:plus>
            <c:minus>
              <c:numRef>
                <c:f>'Biomarker induction diagram'!$R$2:$R$49</c:f>
                <c:numCache>
                  <c:formatCode>General</c:formatCode>
                  <c:ptCount val="48"/>
                </c:numCache>
              </c:numRef>
            </c:minus>
          </c:errBars>
          <c:cat>
            <c:numRef>
              <c:f>'Biomarker induction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1.2800000000000001E-2</c:v>
                </c:pt>
                <c:pt idx="2">
                  <c:v>6.4000000000000001E-2</c:v>
                </c:pt>
                <c:pt idx="3">
                  <c:v>0.32</c:v>
                </c:pt>
                <c:pt idx="4">
                  <c:v>1.6</c:v>
                </c:pt>
                <c:pt idx="5">
                  <c:v>40</c:v>
                </c:pt>
                <c:pt idx="7">
                  <c:v>0</c:v>
                </c:pt>
                <c:pt idx="8">
                  <c:v>1.2800000000000001E-2</c:v>
                </c:pt>
                <c:pt idx="9">
                  <c:v>6.4000000000000001E-2</c:v>
                </c:pt>
                <c:pt idx="10">
                  <c:v>0.32</c:v>
                </c:pt>
                <c:pt idx="11">
                  <c:v>1.6</c:v>
                </c:pt>
                <c:pt idx="12">
                  <c:v>40</c:v>
                </c:pt>
                <c:pt idx="14">
                  <c:v>0</c:v>
                </c:pt>
                <c:pt idx="15">
                  <c:v>1.2800000000000001E-2</c:v>
                </c:pt>
                <c:pt idx="16">
                  <c:v>6.4000000000000001E-2</c:v>
                </c:pt>
                <c:pt idx="17">
                  <c:v>0.32</c:v>
                </c:pt>
                <c:pt idx="18">
                  <c:v>1.6</c:v>
                </c:pt>
                <c:pt idx="19">
                  <c:v>40</c:v>
                </c:pt>
                <c:pt idx="21">
                  <c:v>0</c:v>
                </c:pt>
                <c:pt idx="22">
                  <c:v>1.2800000000000001E-2</c:v>
                </c:pt>
                <c:pt idx="23">
                  <c:v>6.4000000000000001E-2</c:v>
                </c:pt>
                <c:pt idx="24">
                  <c:v>0.32</c:v>
                </c:pt>
                <c:pt idx="25">
                  <c:v>1.6</c:v>
                </c:pt>
                <c:pt idx="26">
                  <c:v>40</c:v>
                </c:pt>
                <c:pt idx="28">
                  <c:v>0</c:v>
                </c:pt>
                <c:pt idx="29">
                  <c:v>1.2800000000000001E-2</c:v>
                </c:pt>
                <c:pt idx="30">
                  <c:v>6.4000000000000001E-2</c:v>
                </c:pt>
                <c:pt idx="31">
                  <c:v>0.32</c:v>
                </c:pt>
                <c:pt idx="32">
                  <c:v>1.6</c:v>
                </c:pt>
                <c:pt idx="33">
                  <c:v>40</c:v>
                </c:pt>
                <c:pt idx="35">
                  <c:v>0</c:v>
                </c:pt>
                <c:pt idx="36">
                  <c:v>1.2800000000000001E-2</c:v>
                </c:pt>
                <c:pt idx="37">
                  <c:v>6.4000000000000001E-2</c:v>
                </c:pt>
                <c:pt idx="38">
                  <c:v>0.32</c:v>
                </c:pt>
                <c:pt idx="39">
                  <c:v>1.6</c:v>
                </c:pt>
                <c:pt idx="40">
                  <c:v>40</c:v>
                </c:pt>
                <c:pt idx="42">
                  <c:v>0</c:v>
                </c:pt>
                <c:pt idx="43">
                  <c:v>1.2800000000000001E-2</c:v>
                </c:pt>
                <c:pt idx="44">
                  <c:v>6.4000000000000001E-2</c:v>
                </c:pt>
                <c:pt idx="45">
                  <c:v>0.32</c:v>
                </c:pt>
                <c:pt idx="46">
                  <c:v>1.6</c:v>
                </c:pt>
                <c:pt idx="47">
                  <c:v>40</c:v>
                </c:pt>
              </c:numCache>
            </c:numRef>
          </c:cat>
          <c:val>
            <c:numRef>
              <c:f>'Biomarker induction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0.49459315091819683</c:v>
                </c:pt>
                <c:pt idx="44">
                  <c:v>0.90714914301248462</c:v>
                </c:pt>
                <c:pt idx="45">
                  <c:v>1.3899877482394156</c:v>
                </c:pt>
                <c:pt idx="46">
                  <c:v>0.84642442623804515</c:v>
                </c:pt>
                <c:pt idx="47">
                  <c:v>0.87967570103946069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00032"/>
        <c:axId val="5030195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induction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300032"/>
        <c:axId val="50301952"/>
      </c:lineChart>
      <c:catAx>
        <c:axId val="5030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[µM]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301952"/>
        <c:crosses val="autoZero"/>
        <c:auto val="1"/>
        <c:lblAlgn val="ctr"/>
        <c:lblOffset val="100"/>
        <c:noMultiLvlLbl val="0"/>
      </c:catAx>
      <c:valAx>
        <c:axId val="503019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30003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INAH induced biomarker expression </a:t>
            </a:r>
            <a:r>
              <a:rPr lang="en-US" sz="1800" b="1" i="0" u="none" strike="noStrike" baseline="0">
                <a:effectLst/>
              </a:rPr>
              <a:t>(n=2) </a:t>
            </a:r>
            <a:r>
              <a:rPr lang="en-US" sz="1800" b="1" i="0" baseline="0">
                <a:effectLst/>
              </a:rPr>
              <a:t>PHH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CYP1B1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0.24656131498358838</c:v>
                  </c:pt>
                  <c:pt idx="2">
                    <c:v>0.34495091374035614</c:v>
                  </c:pt>
                  <c:pt idx="3">
                    <c:v>0.67882431693480205</c:v>
                  </c:pt>
                  <c:pt idx="4">
                    <c:v>0.35395645038935858</c:v>
                  </c:pt>
                  <c:pt idx="5">
                    <c:v>36.277140771642557</c:v>
                  </c:pt>
                </c:numCache>
              </c:numRef>
            </c:plus>
            <c:minus>
              <c:numRef>
                <c:f>'biomarker induc diagram'!$D$2:$D$7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0.24656131498358838</c:v>
                  </c:pt>
                  <c:pt idx="2">
                    <c:v>0.34495091374035614</c:v>
                  </c:pt>
                  <c:pt idx="3">
                    <c:v>0.67882431693480205</c:v>
                  </c:pt>
                  <c:pt idx="4">
                    <c:v>0.35395645038935858</c:v>
                  </c:pt>
                  <c:pt idx="5">
                    <c:v>36.277140771642557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diagram'!$C$2:$C$7</c:f>
              <c:numCache>
                <c:formatCode>General</c:formatCode>
                <c:ptCount val="6"/>
                <c:pt idx="0">
                  <c:v>1</c:v>
                </c:pt>
                <c:pt idx="1">
                  <c:v>1.0107686770479276</c:v>
                </c:pt>
                <c:pt idx="2">
                  <c:v>1.1333940032537111</c:v>
                </c:pt>
                <c:pt idx="3">
                  <c:v>1.4505862985159681</c:v>
                </c:pt>
                <c:pt idx="4">
                  <c:v>3.1201960111279652</c:v>
                </c:pt>
                <c:pt idx="5">
                  <c:v>64.779406379895903</c:v>
                </c:pt>
              </c:numCache>
            </c:numRef>
          </c:val>
        </c:ser>
        <c:ser>
          <c:idx val="1"/>
          <c:order val="1"/>
          <c:tx>
            <c:v>CYP3A7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0.14412212202128169</c:v>
                  </c:pt>
                  <c:pt idx="9">
                    <c:v>0.18294489765928196</c:v>
                  </c:pt>
                  <c:pt idx="10">
                    <c:v>7.9234565670514887E-2</c:v>
                  </c:pt>
                  <c:pt idx="11">
                    <c:v>0.13466695525638855</c:v>
                  </c:pt>
                  <c:pt idx="12">
                    <c:v>2.0311615242301659</c:v>
                  </c:pt>
                </c:numCache>
              </c:numRef>
            </c:plus>
            <c:minus>
              <c:numRef>
                <c:f>'biomarker induc diagram'!$F$2:$F$14</c:f>
                <c:numCache>
                  <c:formatCode>General</c:formatCode>
                  <c:ptCount val="13"/>
                  <c:pt idx="7">
                    <c:v>0</c:v>
                  </c:pt>
                  <c:pt idx="8">
                    <c:v>0.14412212202128169</c:v>
                  </c:pt>
                  <c:pt idx="9">
                    <c:v>0.18294489765928196</c:v>
                  </c:pt>
                  <c:pt idx="10">
                    <c:v>7.9234565670514887E-2</c:v>
                  </c:pt>
                  <c:pt idx="11">
                    <c:v>0.13466695525638855</c:v>
                  </c:pt>
                  <c:pt idx="12">
                    <c:v>2.0311615242301659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diagram'!$E$2:$E$14</c:f>
              <c:numCache>
                <c:formatCode>General</c:formatCode>
                <c:ptCount val="13"/>
                <c:pt idx="6">
                  <c:v>0</c:v>
                </c:pt>
                <c:pt idx="7">
                  <c:v>1</c:v>
                </c:pt>
                <c:pt idx="8">
                  <c:v>0.95620458546411968</c:v>
                </c:pt>
                <c:pt idx="9">
                  <c:v>1.1884022523061926</c:v>
                </c:pt>
                <c:pt idx="10">
                  <c:v>1.0680260430459114</c:v>
                </c:pt>
                <c:pt idx="11">
                  <c:v>1.495566194946091</c:v>
                </c:pt>
                <c:pt idx="12">
                  <c:v>4.4219338513348889</c:v>
                </c:pt>
              </c:numCache>
            </c:numRef>
          </c:val>
        </c:ser>
        <c:ser>
          <c:idx val="2"/>
          <c:order val="2"/>
          <c:tx>
            <c:v>Tubb2b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7.4643210992816261E-2</c:v>
                  </c:pt>
                  <c:pt idx="16">
                    <c:v>0.22531956531273023</c:v>
                  </c:pt>
                  <c:pt idx="17">
                    <c:v>0.14556748655008939</c:v>
                  </c:pt>
                  <c:pt idx="18">
                    <c:v>0.19241993428088811</c:v>
                  </c:pt>
                  <c:pt idx="19">
                    <c:v>1.617213783393068</c:v>
                  </c:pt>
                </c:numCache>
              </c:numRef>
            </c:plus>
            <c:minus>
              <c:numRef>
                <c:f>'biomarker induc diagram'!$H$2:$H$21</c:f>
                <c:numCache>
                  <c:formatCode>General</c:formatCode>
                  <c:ptCount val="20"/>
                  <c:pt idx="14">
                    <c:v>0</c:v>
                  </c:pt>
                  <c:pt idx="15">
                    <c:v>7.4643210992816261E-2</c:v>
                  </c:pt>
                  <c:pt idx="16">
                    <c:v>0.22531956531273023</c:v>
                  </c:pt>
                  <c:pt idx="17">
                    <c:v>0.14556748655008939</c:v>
                  </c:pt>
                  <c:pt idx="18">
                    <c:v>0.19241993428088811</c:v>
                  </c:pt>
                  <c:pt idx="19">
                    <c:v>1.617213783393068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diagram'!$G$2:$G$21</c:f>
              <c:numCache>
                <c:formatCode>General</c:formatCode>
                <c:ptCount val="20"/>
                <c:pt idx="13">
                  <c:v>0</c:v>
                </c:pt>
                <c:pt idx="14">
                  <c:v>1</c:v>
                </c:pt>
                <c:pt idx="15">
                  <c:v>0.88633265844429165</c:v>
                </c:pt>
                <c:pt idx="16">
                  <c:v>0.80827522578936084</c:v>
                </c:pt>
                <c:pt idx="17">
                  <c:v>0.57003026744342178</c:v>
                </c:pt>
                <c:pt idx="18">
                  <c:v>0.83672037597618587</c:v>
                </c:pt>
                <c:pt idx="19">
                  <c:v>2.463419231760497</c:v>
                </c:pt>
              </c:numCache>
            </c:numRef>
          </c:val>
        </c:ser>
        <c:ser>
          <c:idx val="3"/>
          <c:order val="3"/>
          <c:tx>
            <c:v>SULT1C2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0.15283418564893833</c:v>
                  </c:pt>
                  <c:pt idx="23">
                    <c:v>0.16844451592564746</c:v>
                  </c:pt>
                  <c:pt idx="24">
                    <c:v>0.42363909375833791</c:v>
                  </c:pt>
                  <c:pt idx="25">
                    <c:v>0.55007661833339294</c:v>
                  </c:pt>
                  <c:pt idx="26">
                    <c:v>1.7460499952729875</c:v>
                  </c:pt>
                </c:numCache>
              </c:numRef>
            </c:plus>
            <c:minus>
              <c:numRef>
                <c:f>'biomarker induc diagram'!$J$2:$J$28</c:f>
                <c:numCache>
                  <c:formatCode>General</c:formatCode>
                  <c:ptCount val="27"/>
                  <c:pt idx="21">
                    <c:v>0</c:v>
                  </c:pt>
                  <c:pt idx="22">
                    <c:v>0.15283418564893833</c:v>
                  </c:pt>
                  <c:pt idx="23">
                    <c:v>0.16844451592564746</c:v>
                  </c:pt>
                  <c:pt idx="24">
                    <c:v>0.42363909375833791</c:v>
                  </c:pt>
                  <c:pt idx="25">
                    <c:v>0.55007661833339294</c:v>
                  </c:pt>
                  <c:pt idx="26">
                    <c:v>1.7460499952729875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diagram'!$I$2:$I$28</c:f>
              <c:numCache>
                <c:formatCode>General</c:formatCode>
                <c:ptCount val="27"/>
                <c:pt idx="20">
                  <c:v>0</c:v>
                </c:pt>
                <c:pt idx="21">
                  <c:v>1</c:v>
                </c:pt>
                <c:pt idx="22">
                  <c:v>0.81010296593416631</c:v>
                </c:pt>
                <c:pt idx="23">
                  <c:v>1.219944217084127</c:v>
                </c:pt>
                <c:pt idx="24">
                  <c:v>0.69230680174919379</c:v>
                </c:pt>
                <c:pt idx="25">
                  <c:v>0.86134723262222823</c:v>
                </c:pt>
                <c:pt idx="26">
                  <c:v>2.1714330902635846</c:v>
                </c:pt>
              </c:numCache>
            </c:numRef>
          </c:val>
        </c:ser>
        <c:ser>
          <c:idx val="4"/>
          <c:order val="4"/>
          <c:tx>
            <c:v>Fibin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plus>
            <c:minus>
              <c:numRef>
                <c:f>'biomarker induc diagram'!$L$2:$L$28</c:f>
                <c:numCache>
                  <c:formatCode>General</c:formatCode>
                  <c:ptCount val="27"/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diagram'!$K$2:$K$28</c:f>
              <c:numCache>
                <c:formatCode>General</c:formatCode>
                <c:ptCount val="27"/>
              </c:numCache>
            </c:numRef>
          </c:val>
        </c:ser>
        <c:ser>
          <c:idx val="5"/>
          <c:order val="5"/>
          <c:tx>
            <c:v>G6PD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0.58267321669315641</c:v>
                  </c:pt>
                  <c:pt idx="30">
                    <c:v>7.2751529016449906E-2</c:v>
                  </c:pt>
                  <c:pt idx="31">
                    <c:v>0.36714432608686426</c:v>
                  </c:pt>
                  <c:pt idx="32">
                    <c:v>8.3101607903223726E-2</c:v>
                  </c:pt>
                  <c:pt idx="33">
                    <c:v>0.46949309315419535</c:v>
                  </c:pt>
                </c:numCache>
              </c:numRef>
            </c:plus>
            <c:minus>
              <c:numRef>
                <c:f>'biomarker induc diagram'!$N$2:$N$35</c:f>
                <c:numCache>
                  <c:formatCode>General</c:formatCode>
                  <c:ptCount val="34"/>
                  <c:pt idx="28">
                    <c:v>0</c:v>
                  </c:pt>
                  <c:pt idx="29">
                    <c:v>0.58267321669315641</c:v>
                  </c:pt>
                  <c:pt idx="30">
                    <c:v>7.2751529016449906E-2</c:v>
                  </c:pt>
                  <c:pt idx="31">
                    <c:v>0.36714432608686426</c:v>
                  </c:pt>
                  <c:pt idx="32">
                    <c:v>8.3101607903223726E-2</c:v>
                  </c:pt>
                  <c:pt idx="33">
                    <c:v>0.46949309315419535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diagram'!$M$2:$M$35</c:f>
              <c:numCache>
                <c:formatCode>General</c:formatCode>
                <c:ptCount val="34"/>
                <c:pt idx="27">
                  <c:v>0</c:v>
                </c:pt>
                <c:pt idx="28">
                  <c:v>1</c:v>
                </c:pt>
                <c:pt idx="29">
                  <c:v>1.2715359867696385</c:v>
                </c:pt>
                <c:pt idx="30">
                  <c:v>1.0514240381434301</c:v>
                </c:pt>
                <c:pt idx="31">
                  <c:v>1.1133720317563092</c:v>
                </c:pt>
                <c:pt idx="32">
                  <c:v>0.97834043933335058</c:v>
                </c:pt>
                <c:pt idx="33">
                  <c:v>0.9917979019043458</c:v>
                </c:pt>
              </c:numCache>
            </c:numRef>
          </c:val>
        </c:ser>
        <c:ser>
          <c:idx val="6"/>
          <c:order val="6"/>
          <c:tx>
            <c:v>RGCC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0.63845616490584911</c:v>
                  </c:pt>
                  <c:pt idx="37">
                    <c:v>0.27417596717322801</c:v>
                  </c:pt>
                  <c:pt idx="38">
                    <c:v>3.5849957896435726E-2</c:v>
                  </c:pt>
                  <c:pt idx="39">
                    <c:v>0.26410023337537936</c:v>
                  </c:pt>
                  <c:pt idx="40">
                    <c:v>1.5736805813320078</c:v>
                  </c:pt>
                </c:numCache>
              </c:numRef>
            </c:plus>
            <c:minus>
              <c:numRef>
                <c:f>'biomarker induc diagram'!$P$2:$P$42</c:f>
                <c:numCache>
                  <c:formatCode>General</c:formatCode>
                  <c:ptCount val="41"/>
                  <c:pt idx="35">
                    <c:v>0</c:v>
                  </c:pt>
                  <c:pt idx="36">
                    <c:v>0.63845616490584911</c:v>
                  </c:pt>
                  <c:pt idx="37">
                    <c:v>0.27417596717322801</c:v>
                  </c:pt>
                  <c:pt idx="38">
                    <c:v>3.5849957896435726E-2</c:v>
                  </c:pt>
                  <c:pt idx="39">
                    <c:v>0.26410023337537936</c:v>
                  </c:pt>
                  <c:pt idx="40">
                    <c:v>1.5736805813320078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diagram'!$O$2:$O$42</c:f>
              <c:numCache>
                <c:formatCode>General</c:formatCode>
                <c:ptCount val="41"/>
                <c:pt idx="34">
                  <c:v>0</c:v>
                </c:pt>
                <c:pt idx="35">
                  <c:v>1</c:v>
                </c:pt>
                <c:pt idx="36">
                  <c:v>1.0703214102143048</c:v>
                </c:pt>
                <c:pt idx="37">
                  <c:v>1.0813768994271402</c:v>
                </c:pt>
                <c:pt idx="38">
                  <c:v>1.0104800736594044</c:v>
                </c:pt>
                <c:pt idx="39">
                  <c:v>1.1870113632156514</c:v>
                </c:pt>
                <c:pt idx="40">
                  <c:v>1.5747104412990669</c:v>
                </c:pt>
              </c:numCache>
            </c:numRef>
          </c:val>
        </c:ser>
        <c:ser>
          <c:idx val="7"/>
          <c:order val="7"/>
          <c:tx>
            <c:v>Fbxo32</c:v>
          </c:tx>
          <c:invertIfNegative val="0"/>
          <c:errBars>
            <c:errBarType val="both"/>
            <c:errValType val="cust"/>
            <c:noEndCap val="0"/>
            <c:pl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0.41941853037823812</c:v>
                  </c:pt>
                  <c:pt idx="44">
                    <c:v>0.22234922421825465</c:v>
                  </c:pt>
                  <c:pt idx="45">
                    <c:v>0.28445412827060662</c:v>
                  </c:pt>
                  <c:pt idx="46">
                    <c:v>0.20182899603475568</c:v>
                  </c:pt>
                  <c:pt idx="47">
                    <c:v>3.168764471762374</c:v>
                  </c:pt>
                </c:numCache>
              </c:numRef>
            </c:plus>
            <c:minus>
              <c:numRef>
                <c:f>'biomarker induc diagram'!$R$2:$R$49</c:f>
                <c:numCache>
                  <c:formatCode>General</c:formatCode>
                  <c:ptCount val="48"/>
                  <c:pt idx="42">
                    <c:v>0</c:v>
                  </c:pt>
                  <c:pt idx="43">
                    <c:v>0.41941853037823812</c:v>
                  </c:pt>
                  <c:pt idx="44">
                    <c:v>0.22234922421825465</c:v>
                  </c:pt>
                  <c:pt idx="45">
                    <c:v>0.28445412827060662</c:v>
                  </c:pt>
                  <c:pt idx="46">
                    <c:v>0.20182899603475568</c:v>
                  </c:pt>
                  <c:pt idx="47">
                    <c:v>3.168764471762374</c:v>
                  </c:pt>
                </c:numCache>
              </c:numRef>
            </c:minus>
          </c:errBars>
          <c:cat>
            <c:numRef>
              <c:f>'biomarker induc diagram'!$B$2:$B$49</c:f>
              <c:numCache>
                <c:formatCode>General</c:formatCode>
                <c:ptCount val="48"/>
                <c:pt idx="0">
                  <c:v>0</c:v>
                </c:pt>
                <c:pt idx="1">
                  <c:v>8.0000000000000002E-3</c:v>
                </c:pt>
                <c:pt idx="2">
                  <c:v>0.04</c:v>
                </c:pt>
                <c:pt idx="3">
                  <c:v>0.2</c:v>
                </c:pt>
                <c:pt idx="4">
                  <c:v>1</c:v>
                </c:pt>
                <c:pt idx="5">
                  <c:v>10</c:v>
                </c:pt>
                <c:pt idx="7">
                  <c:v>0</c:v>
                </c:pt>
                <c:pt idx="8">
                  <c:v>8.0000000000000002E-3</c:v>
                </c:pt>
                <c:pt idx="9">
                  <c:v>0.04</c:v>
                </c:pt>
                <c:pt idx="10">
                  <c:v>0.2</c:v>
                </c:pt>
                <c:pt idx="11">
                  <c:v>1</c:v>
                </c:pt>
                <c:pt idx="12">
                  <c:v>10</c:v>
                </c:pt>
                <c:pt idx="14">
                  <c:v>0</c:v>
                </c:pt>
                <c:pt idx="15">
                  <c:v>8.0000000000000002E-3</c:v>
                </c:pt>
                <c:pt idx="16">
                  <c:v>0.04</c:v>
                </c:pt>
                <c:pt idx="17">
                  <c:v>0.2</c:v>
                </c:pt>
                <c:pt idx="18">
                  <c:v>1</c:v>
                </c:pt>
                <c:pt idx="19">
                  <c:v>10</c:v>
                </c:pt>
                <c:pt idx="21">
                  <c:v>0</c:v>
                </c:pt>
                <c:pt idx="22">
                  <c:v>8.0000000000000002E-3</c:v>
                </c:pt>
                <c:pt idx="23">
                  <c:v>0.04</c:v>
                </c:pt>
                <c:pt idx="24">
                  <c:v>0.2</c:v>
                </c:pt>
                <c:pt idx="25">
                  <c:v>1</c:v>
                </c:pt>
                <c:pt idx="26">
                  <c:v>10</c:v>
                </c:pt>
                <c:pt idx="28">
                  <c:v>0</c:v>
                </c:pt>
                <c:pt idx="29">
                  <c:v>8.0000000000000002E-3</c:v>
                </c:pt>
                <c:pt idx="30">
                  <c:v>0.04</c:v>
                </c:pt>
                <c:pt idx="31">
                  <c:v>0.2</c:v>
                </c:pt>
                <c:pt idx="32">
                  <c:v>1</c:v>
                </c:pt>
                <c:pt idx="33">
                  <c:v>10</c:v>
                </c:pt>
                <c:pt idx="35">
                  <c:v>0</c:v>
                </c:pt>
                <c:pt idx="36">
                  <c:v>8.0000000000000002E-3</c:v>
                </c:pt>
                <c:pt idx="37">
                  <c:v>0.04</c:v>
                </c:pt>
                <c:pt idx="38">
                  <c:v>0.2</c:v>
                </c:pt>
                <c:pt idx="39">
                  <c:v>1</c:v>
                </c:pt>
                <c:pt idx="40">
                  <c:v>10</c:v>
                </c:pt>
                <c:pt idx="42">
                  <c:v>0</c:v>
                </c:pt>
                <c:pt idx="43">
                  <c:v>8.0000000000000002E-3</c:v>
                </c:pt>
                <c:pt idx="44">
                  <c:v>0.04</c:v>
                </c:pt>
                <c:pt idx="45">
                  <c:v>0.2</c:v>
                </c:pt>
                <c:pt idx="46">
                  <c:v>1</c:v>
                </c:pt>
                <c:pt idx="47">
                  <c:v>10</c:v>
                </c:pt>
              </c:numCache>
            </c:numRef>
          </c:cat>
          <c:val>
            <c:numRef>
              <c:f>'biomarker induc diagram'!$Q$2:$Q$49</c:f>
              <c:numCache>
                <c:formatCode>General</c:formatCode>
                <c:ptCount val="48"/>
                <c:pt idx="41">
                  <c:v>0</c:v>
                </c:pt>
                <c:pt idx="42">
                  <c:v>1</c:v>
                </c:pt>
                <c:pt idx="43">
                  <c:v>1.4447796872987628</c:v>
                </c:pt>
                <c:pt idx="44">
                  <c:v>1.2187453408946261</c:v>
                </c:pt>
                <c:pt idx="45">
                  <c:v>0.9493406335988217</c:v>
                </c:pt>
                <c:pt idx="46">
                  <c:v>1.3170077145337482</c:v>
                </c:pt>
                <c:pt idx="47">
                  <c:v>3.0125232634117913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82272"/>
        <c:axId val="50584192"/>
      </c:barChart>
      <c:lineChart>
        <c:grouping val="standard"/>
        <c:varyColors val="0"/>
        <c:ser>
          <c:idx val="8"/>
          <c:order val="8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'biomarker induc diagram'!$A$2:$A$49</c:f>
              <c:numCache>
                <c:formatCode>General</c:formatCode>
                <c:ptCount val="48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2.5</c:v>
                </c:pt>
                <c:pt idx="7">
                  <c:v>2.5</c:v>
                </c:pt>
                <c:pt idx="8">
                  <c:v>2.5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  <c:pt idx="12">
                  <c:v>2.5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  <c:pt idx="21">
                  <c:v>2.5</c:v>
                </c:pt>
                <c:pt idx="22">
                  <c:v>2.5</c:v>
                </c:pt>
                <c:pt idx="23">
                  <c:v>2.5</c:v>
                </c:pt>
                <c:pt idx="24">
                  <c:v>2.5</c:v>
                </c:pt>
                <c:pt idx="25">
                  <c:v>2.5</c:v>
                </c:pt>
                <c:pt idx="26">
                  <c:v>2.5</c:v>
                </c:pt>
                <c:pt idx="27">
                  <c:v>2.5</c:v>
                </c:pt>
                <c:pt idx="28">
                  <c:v>2.5</c:v>
                </c:pt>
                <c:pt idx="29">
                  <c:v>2.5</c:v>
                </c:pt>
                <c:pt idx="30">
                  <c:v>2.5</c:v>
                </c:pt>
                <c:pt idx="31">
                  <c:v>2.5</c:v>
                </c:pt>
                <c:pt idx="32">
                  <c:v>2.5</c:v>
                </c:pt>
                <c:pt idx="33">
                  <c:v>2.5</c:v>
                </c:pt>
                <c:pt idx="34">
                  <c:v>2.5</c:v>
                </c:pt>
                <c:pt idx="35">
                  <c:v>2.5</c:v>
                </c:pt>
                <c:pt idx="36">
                  <c:v>2.5</c:v>
                </c:pt>
                <c:pt idx="37">
                  <c:v>2.5</c:v>
                </c:pt>
                <c:pt idx="38">
                  <c:v>2.5</c:v>
                </c:pt>
                <c:pt idx="39">
                  <c:v>2.5</c:v>
                </c:pt>
                <c:pt idx="40">
                  <c:v>2.5</c:v>
                </c:pt>
                <c:pt idx="41">
                  <c:v>2.5</c:v>
                </c:pt>
                <c:pt idx="42">
                  <c:v>2.5</c:v>
                </c:pt>
                <c:pt idx="43">
                  <c:v>2.5</c:v>
                </c:pt>
                <c:pt idx="44">
                  <c:v>2.5</c:v>
                </c:pt>
                <c:pt idx="45">
                  <c:v>2.5</c:v>
                </c:pt>
                <c:pt idx="46">
                  <c:v>2.5</c:v>
                </c:pt>
                <c:pt idx="47">
                  <c:v>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582272"/>
        <c:axId val="50584192"/>
      </c:lineChart>
      <c:catAx>
        <c:axId val="50582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baseline="0">
                    <a:effectLst/>
                  </a:rPr>
                  <a:t>Concentration [mM]</a:t>
                </a:r>
                <a:endParaRPr lang="de-DE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300000"/>
          <a:lstStyle/>
          <a:p>
            <a:pPr>
              <a:defRPr b="1"/>
            </a:pPr>
            <a:endParaRPr lang="de-DE"/>
          </a:p>
        </c:txPr>
        <c:crossAx val="50584192"/>
        <c:crosses val="autoZero"/>
        <c:auto val="1"/>
        <c:lblAlgn val="ctr"/>
        <c:lblOffset val="100"/>
        <c:noMultiLvlLbl val="0"/>
      </c:catAx>
      <c:valAx>
        <c:axId val="50584192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>
                    <a:effectLst/>
                  </a:rPr>
                  <a:t>Fold change 2 </a:t>
                </a:r>
                <a:r>
                  <a:rPr lang="de-DE" sz="1800" b="1" baseline="30000">
                    <a:effectLst/>
                  </a:rPr>
                  <a:t>-ΔΔCT</a:t>
                </a:r>
                <a:endParaRPr lang="de-DE" sz="1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524111111111112E-2"/>
              <c:y val="0.234612268518518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de-DE"/>
          </a:p>
        </c:txPr>
        <c:crossAx val="50582272"/>
        <c:crosses val="autoZero"/>
        <c:crossBetween val="between"/>
      </c:valAx>
    </c:plotArea>
    <c:legend>
      <c:legendPos val="b"/>
      <c:legendEntry>
        <c:idx val="4"/>
        <c:delete val="1"/>
      </c:legendEntry>
      <c:legendEntry>
        <c:idx val="8"/>
        <c:delete val="1"/>
      </c:legendEntry>
      <c:layout>
        <c:manualLayout>
          <c:xMode val="edge"/>
          <c:yMode val="edge"/>
          <c:x val="6.7944444444443858E-4"/>
          <c:y val="0.92920069444444453"/>
          <c:w val="0.99932055555555555"/>
          <c:h val="5.316041666666667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68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51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8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8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11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78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15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19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36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375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24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1099-4D78-4827-A62C-7F74F9B4A73C}" type="datetimeFigureOut">
              <a:rPr lang="de-DE" smtClean="0"/>
              <a:t>08.01.2016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5900-8784-4CC9-B309-A0BD34F64C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78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620688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400" b="1" dirty="0" err="1" smtClean="0"/>
              <a:t>Figure</a:t>
            </a:r>
            <a:r>
              <a:rPr lang="de-DE" sz="1400" b="1" smtClean="0"/>
              <a:t> S3:  </a:t>
            </a:r>
            <a:r>
              <a:rPr lang="en-US" sz="1400" dirty="0" smtClean="0"/>
              <a:t>Compound induced biomarker expression in primary human hepatocytes. The presented values (relative expression fold changes) represent mean values that were calculated from 1-3 independent experiments. The error bars illustrate the standard deviation of the independent experiments. A gene was considered to be up regulated when crossing the threshold line, which illustrates a significant increase of at least 2.5 fold change induction. </a:t>
            </a:r>
            <a:endParaRPr lang="de-DE" sz="1400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231118"/>
              </p:ext>
            </p:extLst>
          </p:nvPr>
        </p:nvGraphicFramePr>
        <p:xfrm>
          <a:off x="120475" y="1844824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0" y="6381328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8 µM </a:t>
            </a:r>
            <a:r>
              <a:rPr lang="de-DE" dirty="0" err="1" smtClean="0"/>
              <a:t>and</a:t>
            </a:r>
            <a:r>
              <a:rPr lang="de-DE" dirty="0" smtClean="0"/>
              <a:t> 40 µM.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23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3500"/>
            <a:ext cx="8839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7504" y="594928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donor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200 µM.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donor</a:t>
            </a:r>
            <a:r>
              <a:rPr lang="de-DE" dirty="0" smtClean="0"/>
              <a:t> at 20 </a:t>
            </a:r>
            <a:r>
              <a:rPr lang="de-DE" dirty="0" err="1" smtClean="0"/>
              <a:t>pM</a:t>
            </a:r>
            <a:r>
              <a:rPr lang="de-DE" dirty="0" smtClean="0"/>
              <a:t>, 0.51 </a:t>
            </a:r>
            <a:r>
              <a:rPr lang="de-DE" dirty="0" err="1" smtClean="0"/>
              <a:t>nM</a:t>
            </a:r>
            <a:r>
              <a:rPr lang="de-DE" dirty="0" smtClean="0"/>
              <a:t>, 2.6 </a:t>
            </a:r>
            <a:r>
              <a:rPr lang="de-DE" dirty="0" err="1" smtClean="0"/>
              <a:t>nM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100 </a:t>
            </a:r>
            <a:r>
              <a:rPr lang="de-DE" dirty="0" err="1" smtClean="0"/>
              <a:t>nM.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all </a:t>
            </a:r>
            <a:r>
              <a:rPr lang="de-DE" dirty="0" err="1" smtClean="0"/>
              <a:t>concentrations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donor</a:t>
            </a:r>
            <a:r>
              <a:rPr lang="de-DE" dirty="0" smtClean="0"/>
              <a:t> at all </a:t>
            </a:r>
            <a:r>
              <a:rPr lang="de-DE" dirty="0" err="1" smtClean="0"/>
              <a:t>concentrations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320 </a:t>
            </a:r>
            <a:r>
              <a:rPr lang="de-DE" dirty="0" err="1" smtClean="0"/>
              <a:t>nM.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all </a:t>
            </a:r>
            <a:r>
              <a:rPr lang="de-DE" dirty="0" err="1" smtClean="0"/>
              <a:t>concentrations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3183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2.6 </a:t>
            </a:r>
            <a:r>
              <a:rPr lang="de-DE" dirty="0" err="1" smtClean="0"/>
              <a:t>nM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64 </a:t>
            </a:r>
            <a:r>
              <a:rPr lang="de-DE" dirty="0" err="1" smtClean="0"/>
              <a:t>nM.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304925"/>
            <a:ext cx="88487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88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0" y="5805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SULT1C2 </a:t>
            </a:r>
            <a:r>
              <a:rPr lang="de-DE" dirty="0" err="1" smtClean="0"/>
              <a:t>expression</a:t>
            </a:r>
            <a:r>
              <a:rPr lang="de-DE" dirty="0" smtClean="0"/>
              <a:t> was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1 </a:t>
            </a:r>
            <a:r>
              <a:rPr lang="de-DE" dirty="0" err="1" smtClean="0"/>
              <a:t>donor</a:t>
            </a:r>
            <a:r>
              <a:rPr lang="de-DE" dirty="0" smtClean="0"/>
              <a:t> at all </a:t>
            </a:r>
            <a:r>
              <a:rPr lang="de-DE" dirty="0" err="1" smtClean="0"/>
              <a:t>concentrations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/>
        </p:nvGraphicFramePr>
        <p:xfrm>
          <a:off x="72000" y="1269000"/>
          <a:ext cx="90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8470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Bildschirmpräsentation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Stöber</dc:creator>
  <cp:lastModifiedBy>Regina Stöber</cp:lastModifiedBy>
  <cp:revision>13</cp:revision>
  <dcterms:created xsi:type="dcterms:W3CDTF">2016-01-06T13:41:02Z</dcterms:created>
  <dcterms:modified xsi:type="dcterms:W3CDTF">2016-01-08T08:53:13Z</dcterms:modified>
</cp:coreProperties>
</file>